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2"/>
  </p:notesMasterIdLst>
  <p:sldIdLst>
    <p:sldId id="1442" r:id="rId2"/>
    <p:sldId id="1521" r:id="rId3"/>
    <p:sldId id="1525" r:id="rId4"/>
    <p:sldId id="1522" r:id="rId5"/>
    <p:sldId id="1531" r:id="rId6"/>
    <p:sldId id="1523" r:id="rId7"/>
    <p:sldId id="1524" r:id="rId8"/>
    <p:sldId id="1526" r:id="rId9"/>
    <p:sldId id="1519" r:id="rId10"/>
    <p:sldId id="148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ctor Eliott" initials="HE" lastIdx="1" clrIdx="0"/>
  <p:cmAuthor id="2" name="Kerry Gibbs" initials="KG" lastIdx="9" clrIdx="1">
    <p:extLst>
      <p:ext uri="{19B8F6BF-5375-455C-9EA6-DF929625EA0E}">
        <p15:presenceInfo xmlns:p15="http://schemas.microsoft.com/office/powerpoint/2012/main" userId="S-1-5-21-1141132434-301294435-860360866-272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8"/>
    <a:srgbClr val="71A1A7"/>
    <a:srgbClr val="001484"/>
    <a:srgbClr val="D5E3E5"/>
    <a:srgbClr val="DFF0CB"/>
    <a:srgbClr val="A6A6A6"/>
    <a:srgbClr val="CBDFEF"/>
    <a:srgbClr val="FFFF00"/>
    <a:srgbClr val="EBF2F3"/>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38" autoAdjust="0"/>
    <p:restoredTop sz="94249" autoAdjust="0"/>
  </p:normalViewPr>
  <p:slideViewPr>
    <p:cSldViewPr snapToGrid="0">
      <p:cViewPr varScale="1">
        <p:scale>
          <a:sx n="106" d="100"/>
          <a:sy n="106" d="100"/>
        </p:scale>
        <p:origin x="798" y="114"/>
      </p:cViewPr>
      <p:guideLst/>
    </p:cSldViewPr>
  </p:slideViewPr>
  <p:notesTextViewPr>
    <p:cViewPr>
      <p:scale>
        <a:sx n="1" d="1"/>
        <a:sy n="1" d="1"/>
      </p:scale>
      <p:origin x="0" y="0"/>
    </p:cViewPr>
  </p:notesTextViewPr>
  <p:sorterViewPr>
    <p:cViewPr>
      <p:scale>
        <a:sx n="70" d="100"/>
        <a:sy n="7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85E3CE-E9E3-CB47-80F0-33520EC85D2E}" type="datetimeFigureOut">
              <a:rPr lang="en-US" smtClean="0"/>
              <a:t>5/17/2024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25923F-580B-A047-9C0E-6EE78A396537}" type="slidenum">
              <a:rPr lang="en-US" smtClean="0"/>
              <a:t>‹#›</a:t>
            </a:fld>
            <a:endParaRPr lang="en-US" dirty="0"/>
          </a:p>
        </p:txBody>
      </p:sp>
    </p:spTree>
    <p:extLst>
      <p:ext uri="{BB962C8B-B14F-4D97-AF65-F5344CB8AC3E}">
        <p14:creationId xmlns:p14="http://schemas.microsoft.com/office/powerpoint/2010/main" val="970267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25923F-580B-A047-9C0E-6EE78A396537}" type="slidenum">
              <a:rPr lang="en-US" smtClean="0"/>
              <a:t>1</a:t>
            </a:fld>
            <a:endParaRPr lang="en-US" dirty="0"/>
          </a:p>
        </p:txBody>
      </p:sp>
    </p:spTree>
    <p:extLst>
      <p:ext uri="{BB962C8B-B14F-4D97-AF65-F5344CB8AC3E}">
        <p14:creationId xmlns:p14="http://schemas.microsoft.com/office/powerpoint/2010/main" val="2295844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Fresh produce – Bigger serving based on Gender – </a:t>
            </a:r>
          </a:p>
          <a:p>
            <a:r>
              <a:rPr lang="en-US" dirty="0"/>
              <a:t>Cases where discrimination IS ALLOWED</a:t>
            </a:r>
          </a:p>
        </p:txBody>
      </p:sp>
      <p:sp>
        <p:nvSpPr>
          <p:cNvPr id="4" name="Slide Number Placeholder 3"/>
          <p:cNvSpPr>
            <a:spLocks noGrp="1"/>
          </p:cNvSpPr>
          <p:nvPr>
            <p:ph type="sldNum" sz="quarter" idx="5"/>
          </p:nvPr>
        </p:nvSpPr>
        <p:spPr/>
        <p:txBody>
          <a:bodyPr/>
          <a:lstStyle/>
          <a:p>
            <a:fld id="{6025923F-580B-A047-9C0E-6EE78A396537}" type="slidenum">
              <a:rPr lang="en-US" smtClean="0"/>
              <a:t>2</a:t>
            </a:fld>
            <a:endParaRPr lang="en-US" dirty="0"/>
          </a:p>
        </p:txBody>
      </p:sp>
    </p:spTree>
    <p:extLst>
      <p:ext uri="{BB962C8B-B14F-4D97-AF65-F5344CB8AC3E}">
        <p14:creationId xmlns:p14="http://schemas.microsoft.com/office/powerpoint/2010/main" val="119489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NB:  OVERDUE ACOUNTS     TELE-SALES MARKETING</a:t>
            </a:r>
          </a:p>
        </p:txBody>
      </p:sp>
      <p:sp>
        <p:nvSpPr>
          <p:cNvPr id="4" name="Slide Number Placeholder 3"/>
          <p:cNvSpPr>
            <a:spLocks noGrp="1"/>
          </p:cNvSpPr>
          <p:nvPr>
            <p:ph type="sldNum" sz="quarter" idx="5"/>
          </p:nvPr>
        </p:nvSpPr>
        <p:spPr/>
        <p:txBody>
          <a:bodyPr/>
          <a:lstStyle/>
          <a:p>
            <a:fld id="{6025923F-580B-A047-9C0E-6EE78A396537}" type="slidenum">
              <a:rPr lang="en-US" smtClean="0"/>
              <a:t>3</a:t>
            </a:fld>
            <a:endParaRPr lang="en-US" dirty="0"/>
          </a:p>
        </p:txBody>
      </p:sp>
    </p:spTree>
    <p:extLst>
      <p:ext uri="{BB962C8B-B14F-4D97-AF65-F5344CB8AC3E}">
        <p14:creationId xmlns:p14="http://schemas.microsoft.com/office/powerpoint/2010/main" val="2215835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GYM CONTRACTS</a:t>
            </a:r>
          </a:p>
        </p:txBody>
      </p:sp>
      <p:sp>
        <p:nvSpPr>
          <p:cNvPr id="4" name="Slide Number Placeholder 3"/>
          <p:cNvSpPr>
            <a:spLocks noGrp="1"/>
          </p:cNvSpPr>
          <p:nvPr>
            <p:ph type="sldNum" sz="quarter" idx="5"/>
          </p:nvPr>
        </p:nvSpPr>
        <p:spPr/>
        <p:txBody>
          <a:bodyPr/>
          <a:lstStyle/>
          <a:p>
            <a:fld id="{6025923F-580B-A047-9C0E-6EE78A396537}" type="slidenum">
              <a:rPr lang="en-US" smtClean="0"/>
              <a:t>4</a:t>
            </a:fld>
            <a:endParaRPr lang="en-US" dirty="0"/>
          </a:p>
        </p:txBody>
      </p:sp>
    </p:spTree>
    <p:extLst>
      <p:ext uri="{BB962C8B-B14F-4D97-AF65-F5344CB8AC3E}">
        <p14:creationId xmlns:p14="http://schemas.microsoft.com/office/powerpoint/2010/main" val="11464123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Choose what services you can afford. </a:t>
            </a:r>
          </a:p>
          <a:p>
            <a:r>
              <a:rPr lang="en-US" dirty="0"/>
              <a:t> Ask for replaced parts </a:t>
            </a:r>
            <a:r>
              <a:rPr lang="en-US" dirty="0" err="1"/>
              <a:t>eg.</a:t>
            </a:r>
            <a:r>
              <a:rPr lang="en-US" dirty="0"/>
              <a:t> </a:t>
            </a:r>
            <a:r>
              <a:rPr lang="en-US" dirty="0" err="1"/>
              <a:t>Brakepads</a:t>
            </a:r>
            <a:r>
              <a:rPr lang="en-US" dirty="0"/>
              <a:t> etc.</a:t>
            </a:r>
          </a:p>
        </p:txBody>
      </p:sp>
      <p:sp>
        <p:nvSpPr>
          <p:cNvPr id="4" name="Slide Number Placeholder 3"/>
          <p:cNvSpPr>
            <a:spLocks noGrp="1"/>
          </p:cNvSpPr>
          <p:nvPr>
            <p:ph type="sldNum" sz="quarter" idx="5"/>
          </p:nvPr>
        </p:nvSpPr>
        <p:spPr/>
        <p:txBody>
          <a:bodyPr/>
          <a:lstStyle/>
          <a:p>
            <a:fld id="{6025923F-580B-A047-9C0E-6EE78A396537}" type="slidenum">
              <a:rPr lang="en-US" smtClean="0"/>
              <a:t>5</a:t>
            </a:fld>
            <a:endParaRPr lang="en-US" dirty="0"/>
          </a:p>
        </p:txBody>
      </p:sp>
    </p:spTree>
    <p:extLst>
      <p:ext uri="{BB962C8B-B14F-4D97-AF65-F5344CB8AC3E}">
        <p14:creationId xmlns:p14="http://schemas.microsoft.com/office/powerpoint/2010/main" val="14878189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Hairsaloons</a:t>
            </a:r>
            <a:r>
              <a:rPr lang="en-US" dirty="0"/>
              <a:t> </a:t>
            </a:r>
          </a:p>
          <a:p>
            <a:endParaRPr lang="en-US" dirty="0"/>
          </a:p>
        </p:txBody>
      </p:sp>
      <p:sp>
        <p:nvSpPr>
          <p:cNvPr id="4" name="Slide Number Placeholder 3"/>
          <p:cNvSpPr>
            <a:spLocks noGrp="1"/>
          </p:cNvSpPr>
          <p:nvPr>
            <p:ph type="sldNum" sz="quarter" idx="5"/>
          </p:nvPr>
        </p:nvSpPr>
        <p:spPr/>
        <p:txBody>
          <a:bodyPr/>
          <a:lstStyle/>
          <a:p>
            <a:fld id="{6025923F-580B-A047-9C0E-6EE78A396537}" type="slidenum">
              <a:rPr lang="en-US" smtClean="0"/>
              <a:t>6</a:t>
            </a:fld>
            <a:endParaRPr lang="en-US" dirty="0"/>
          </a:p>
        </p:txBody>
      </p:sp>
    </p:spTree>
    <p:extLst>
      <p:ext uri="{BB962C8B-B14F-4D97-AF65-F5344CB8AC3E}">
        <p14:creationId xmlns:p14="http://schemas.microsoft.com/office/powerpoint/2010/main" val="41056321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NB:  Rain cheques</a:t>
            </a:r>
          </a:p>
        </p:txBody>
      </p:sp>
      <p:sp>
        <p:nvSpPr>
          <p:cNvPr id="4" name="Slide Number Placeholder 3"/>
          <p:cNvSpPr>
            <a:spLocks noGrp="1"/>
          </p:cNvSpPr>
          <p:nvPr>
            <p:ph type="sldNum" sz="quarter" idx="5"/>
          </p:nvPr>
        </p:nvSpPr>
        <p:spPr/>
        <p:txBody>
          <a:bodyPr/>
          <a:lstStyle/>
          <a:p>
            <a:fld id="{6025923F-580B-A047-9C0E-6EE78A396537}" type="slidenum">
              <a:rPr lang="en-US" smtClean="0"/>
              <a:t>7</a:t>
            </a:fld>
            <a:endParaRPr lang="en-US" dirty="0"/>
          </a:p>
        </p:txBody>
      </p:sp>
    </p:spTree>
    <p:extLst>
      <p:ext uri="{BB962C8B-B14F-4D97-AF65-F5344CB8AC3E}">
        <p14:creationId xmlns:p14="http://schemas.microsoft.com/office/powerpoint/2010/main" val="14408953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Promising to make you look years younger -  side effects of some products </a:t>
            </a:r>
            <a:r>
              <a:rPr lang="en-US" dirty="0" err="1"/>
              <a:t>eg.</a:t>
            </a:r>
            <a:r>
              <a:rPr lang="en-US" dirty="0"/>
              <a:t> </a:t>
            </a:r>
            <a:r>
              <a:rPr lang="en-US" dirty="0" err="1"/>
              <a:t>skinlighteners</a:t>
            </a:r>
            <a:endParaRPr lang="en-US" dirty="0"/>
          </a:p>
        </p:txBody>
      </p:sp>
      <p:sp>
        <p:nvSpPr>
          <p:cNvPr id="4" name="Slide Number Placeholder 3"/>
          <p:cNvSpPr>
            <a:spLocks noGrp="1"/>
          </p:cNvSpPr>
          <p:nvPr>
            <p:ph type="sldNum" sz="quarter" idx="5"/>
          </p:nvPr>
        </p:nvSpPr>
        <p:spPr/>
        <p:txBody>
          <a:bodyPr/>
          <a:lstStyle/>
          <a:p>
            <a:fld id="{6025923F-580B-A047-9C0E-6EE78A396537}" type="slidenum">
              <a:rPr lang="en-US" smtClean="0"/>
              <a:t>8</a:t>
            </a:fld>
            <a:endParaRPr lang="en-US" dirty="0"/>
          </a:p>
        </p:txBody>
      </p:sp>
    </p:spTree>
    <p:extLst>
      <p:ext uri="{BB962C8B-B14F-4D97-AF65-F5344CB8AC3E}">
        <p14:creationId xmlns:p14="http://schemas.microsoft.com/office/powerpoint/2010/main" val="41964079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2.xml"/><Relationship Id="rId1" Type="http://schemas.openxmlformats.org/officeDocument/2006/relationships/tags" Target="../tags/tag21.xml"/></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ags" Target="../tags/tag23.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6.xml"/><Relationship Id="rId1" Type="http://schemas.openxmlformats.org/officeDocument/2006/relationships/tags" Target="../tags/tag25.xml"/></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8.xml"/><Relationship Id="rId1" Type="http://schemas.openxmlformats.org/officeDocument/2006/relationships/tags" Target="../tags/tag27.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0.xml"/><Relationship Id="rId1" Type="http://schemas.openxmlformats.org/officeDocument/2006/relationships/tags" Target="../tags/tag29.xml"/></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2.xml"/><Relationship Id="rId1" Type="http://schemas.openxmlformats.org/officeDocument/2006/relationships/tags" Target="../tags/tag31.xml"/></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4.xml"/><Relationship Id="rId1" Type="http://schemas.openxmlformats.org/officeDocument/2006/relationships/tags" Target="../tags/tag33.xml"/></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6.xml"/><Relationship Id="rId1" Type="http://schemas.openxmlformats.org/officeDocument/2006/relationships/tags" Target="../tags/tag35.xml"/></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8.xml"/><Relationship Id="rId1" Type="http://schemas.openxmlformats.org/officeDocument/2006/relationships/tags" Target="../tags/tag37.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tags" Target="../tags/tag5.xml"/></Relationships>
</file>

<file path=ppt/slideLayouts/_rels/slideLayout2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0.xml"/><Relationship Id="rId1" Type="http://schemas.openxmlformats.org/officeDocument/2006/relationships/tags" Target="../tags/tag39.xml"/></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2.xml"/><Relationship Id="rId1" Type="http://schemas.openxmlformats.org/officeDocument/2006/relationships/tags" Target="../tags/tag41.xml"/></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4.xml"/><Relationship Id="rId1" Type="http://schemas.openxmlformats.org/officeDocument/2006/relationships/tags" Target="../tags/tag43.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tags" Target="../tags/tag7.xml"/></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0.xml"/><Relationship Id="rId1" Type="http://schemas.openxmlformats.org/officeDocument/2006/relationships/tags" Target="../tags/tag9.xml"/></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2.xml"/><Relationship Id="rId1" Type="http://schemas.openxmlformats.org/officeDocument/2006/relationships/tags" Target="../tags/tag11.xml"/></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tags" Target="../tags/tag13.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6.xml"/><Relationship Id="rId1" Type="http://schemas.openxmlformats.org/officeDocument/2006/relationships/tags" Target="../tags/tag15.xml"/></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8.xml"/><Relationship Id="rId1" Type="http://schemas.openxmlformats.org/officeDocument/2006/relationships/tags" Target="../tags/tag17.xml"/></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0.xml"/><Relationship Id="rId1" Type="http://schemas.openxmlformats.org/officeDocument/2006/relationships/tags" Target="../tags/tag1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00148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23392" y="3429001"/>
            <a:ext cx="10945216" cy="1008113"/>
          </a:xfrm>
          <a:noFill/>
          <a:extLst>
            <a:ext uri="{909E8E84-426E-40DD-AFC4-6F175D3DCCD1}">
              <a14:hiddenFill xmlns:a14="http://schemas.microsoft.com/office/drawing/2010/main">
                <a:solidFill>
                  <a:srgbClr val="00329B"/>
                </a:solidFill>
              </a14:hiddenFill>
            </a:ext>
          </a:extLst>
        </p:spPr>
        <p:txBody>
          <a:bodyPr lIns="72000" tIns="0" rIns="72000" bIns="0" anchor="b">
            <a:normAutofit/>
          </a:bodyPr>
          <a:lstStyle>
            <a:lvl1pPr algn="r">
              <a:spcBef>
                <a:spcPts val="300"/>
              </a:spcBef>
              <a:defRPr sz="2600" cap="all" baseline="0">
                <a:solidFill>
                  <a:schemeClr val="bg1"/>
                </a:solidFill>
                <a:latin typeface="Century Gothic" pitchFamily="34" charset="0"/>
              </a:defRPr>
            </a:lvl1pPr>
          </a:lstStyle>
          <a:p>
            <a:r>
              <a:rPr lang="en-US"/>
              <a:t>Click to edit Master title style</a:t>
            </a:r>
            <a:endParaRPr lang="en-ZA" dirty="0"/>
          </a:p>
        </p:txBody>
      </p:sp>
      <p:sp>
        <p:nvSpPr>
          <p:cNvPr id="10" name="Subtitle 2"/>
          <p:cNvSpPr>
            <a:spLocks noGrp="1"/>
          </p:cNvSpPr>
          <p:nvPr>
            <p:ph type="subTitle" idx="1"/>
          </p:nvPr>
        </p:nvSpPr>
        <p:spPr>
          <a:xfrm>
            <a:off x="623392" y="4532528"/>
            <a:ext cx="10945216" cy="508552"/>
          </a:xfrm>
        </p:spPr>
        <p:txBody>
          <a:bodyPr lIns="72000" tIns="0" rIns="72000" bIns="0" anchor="ctr">
            <a:normAutofit/>
          </a:bodyPr>
          <a:lstStyle>
            <a:lvl1pPr marL="0" indent="0" algn="r">
              <a:buNone/>
              <a:defRPr sz="2000" b="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ZA" dirty="0"/>
          </a:p>
        </p:txBody>
      </p:sp>
      <p:sp>
        <p:nvSpPr>
          <p:cNvPr id="15" name="Date Placeholder 11"/>
          <p:cNvSpPr>
            <a:spLocks noGrp="1"/>
          </p:cNvSpPr>
          <p:nvPr>
            <p:ph type="dt" sz="half" idx="2"/>
          </p:nvPr>
        </p:nvSpPr>
        <p:spPr>
          <a:xfrm>
            <a:off x="9552384" y="5398046"/>
            <a:ext cx="2016224" cy="365125"/>
          </a:xfrm>
          <a:prstGeom prst="rect">
            <a:avLst/>
          </a:prstGeom>
        </p:spPr>
        <p:txBody>
          <a:bodyPr vert="horz" lIns="91440" tIns="45720" rIns="91440" bIns="45720" rtlCol="0" anchor="ctr"/>
          <a:lstStyle>
            <a:lvl1pPr algn="r">
              <a:defRPr sz="1100">
                <a:solidFill>
                  <a:schemeClr val="bg1"/>
                </a:solidFill>
              </a:defRPr>
            </a:lvl1pPr>
          </a:lstStyle>
          <a:p>
            <a:endParaRPr lang="en-GB" dirty="0">
              <a:solidFill>
                <a:prstClr val="white"/>
              </a:solidFill>
            </a:endParaRPr>
          </a:p>
        </p:txBody>
      </p:sp>
      <p:sp>
        <p:nvSpPr>
          <p:cNvPr id="17" name="Text Placeholder 16"/>
          <p:cNvSpPr>
            <a:spLocks noGrp="1"/>
          </p:cNvSpPr>
          <p:nvPr>
            <p:ph type="body" sz="quarter" idx="10" hasCustomPrompt="1"/>
          </p:nvPr>
        </p:nvSpPr>
        <p:spPr>
          <a:xfrm>
            <a:off x="4847397" y="5398046"/>
            <a:ext cx="2112235" cy="365125"/>
          </a:xfrm>
        </p:spPr>
        <p:txBody>
          <a:bodyPr>
            <a:normAutofit/>
          </a:bodyPr>
          <a:lstStyle>
            <a:lvl1pPr algn="r">
              <a:defRPr sz="1100" b="0">
                <a:solidFill>
                  <a:schemeClr val="bg1"/>
                </a:solidFill>
              </a:defRPr>
            </a:lvl1pPr>
          </a:lstStyle>
          <a:p>
            <a:pPr lvl="0"/>
            <a:r>
              <a:rPr lang="en-US" dirty="0"/>
              <a:t>Location   |</a:t>
            </a:r>
            <a:endParaRPr lang="en-GB" dirty="0"/>
          </a:p>
        </p:txBody>
      </p:sp>
      <p:sp>
        <p:nvSpPr>
          <p:cNvPr id="18" name="Text Placeholder 16"/>
          <p:cNvSpPr>
            <a:spLocks noGrp="1"/>
          </p:cNvSpPr>
          <p:nvPr>
            <p:ph type="body" sz="quarter" idx="11" hasCustomPrompt="1"/>
          </p:nvPr>
        </p:nvSpPr>
        <p:spPr>
          <a:xfrm>
            <a:off x="6960096" y="5398046"/>
            <a:ext cx="2592288" cy="365125"/>
          </a:xfrm>
        </p:spPr>
        <p:txBody>
          <a:bodyPr>
            <a:normAutofit/>
          </a:bodyPr>
          <a:lstStyle>
            <a:lvl1pPr algn="r">
              <a:defRPr sz="1100" b="0" baseline="0">
                <a:solidFill>
                  <a:schemeClr val="bg1"/>
                </a:solidFill>
              </a:defRPr>
            </a:lvl1pPr>
          </a:lstStyle>
          <a:p>
            <a:pPr lvl="0"/>
            <a:r>
              <a:rPr lang="en-US" dirty="0"/>
              <a:t>Initial. Surname  |</a:t>
            </a:r>
            <a:endParaRPr lang="en-GB" dirty="0"/>
          </a:p>
        </p:txBody>
      </p:sp>
      <p:pic>
        <p:nvPicPr>
          <p:cNvPr id="6" name="Picture 5" descr="Shape, rectangle&#10;&#10;Description automatically generated">
            <a:extLst>
              <a:ext uri="{FF2B5EF4-FFF2-40B4-BE49-F238E27FC236}">
                <a16:creationId xmlns:a16="http://schemas.microsoft.com/office/drawing/2014/main" id="{8F4B28A5-175F-4616-AB3B-7AD74BC551D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2700190"/>
          </a:xfrm>
          <a:prstGeom prst="rect">
            <a:avLst/>
          </a:prstGeom>
        </p:spPr>
      </p:pic>
    </p:spTree>
    <p:extLst>
      <p:ext uri="{BB962C8B-B14F-4D97-AF65-F5344CB8AC3E}">
        <p14:creationId xmlns:p14="http://schemas.microsoft.com/office/powerpoint/2010/main" val="3310453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Footno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7" name="Slide Number Placeholder 5"/>
          <p:cNvSpPr>
            <a:spLocks noGrp="1"/>
          </p:cNvSpPr>
          <p:nvPr>
            <p:ph type="sldNum" sz="quarter" idx="4"/>
            <p:custDataLst>
              <p:tags r:id="rId1"/>
            </p:custDataLst>
          </p:nvPr>
        </p:nvSpPr>
        <p:spPr>
          <a:xfrm>
            <a:off x="11170773" y="6468150"/>
            <a:ext cx="685867" cy="230832"/>
          </a:xfrm>
          <a:prstGeom prst="rect">
            <a:avLst/>
          </a:prstGeom>
        </p:spPr>
        <p:txBody>
          <a:bodyPr vert="horz" lIns="72000" tIns="72000" rIns="0" bIns="0" rtlCol="0" anchor="ctr"/>
          <a:lstStyle>
            <a:lvl1pPr algn="r">
              <a:defRPr sz="900">
                <a:solidFill>
                  <a:schemeClr val="tx2"/>
                </a:solidFill>
                <a:latin typeface="Century Gothic" pitchFamily="34" charset="0"/>
              </a:defRPr>
            </a:lvl1pPr>
          </a:lstStyle>
          <a:p>
            <a:fld id="{8406839F-D7A4-4E5D-B93D-768AD4D1DB36}" type="slidenum">
              <a:rPr lang="en-ZA" smtClean="0">
                <a:solidFill>
                  <a:srgbClr val="003399"/>
                </a:solidFill>
              </a:rPr>
              <a:pPr/>
              <a:t>‹#›</a:t>
            </a:fld>
            <a:endParaRPr lang="en-ZA" dirty="0">
              <a:solidFill>
                <a:srgbClr val="003399"/>
              </a:solidFill>
            </a:endParaRPr>
          </a:p>
        </p:txBody>
      </p:sp>
      <p:sp>
        <p:nvSpPr>
          <p:cNvPr id="6" name="Footer Placeholder 4"/>
          <p:cNvSpPr>
            <a:spLocks noGrp="1"/>
          </p:cNvSpPr>
          <p:nvPr>
            <p:ph type="ftr" sz="quarter" idx="3"/>
            <p:custDataLst>
              <p:tags r:id="rId2"/>
            </p:custDataLst>
          </p:nvPr>
        </p:nvSpPr>
        <p:spPr>
          <a:xfrm>
            <a:off x="5390774" y="6468150"/>
            <a:ext cx="5518097" cy="230832"/>
          </a:xfrm>
          <a:prstGeom prst="rect">
            <a:avLst/>
          </a:prstGeom>
        </p:spPr>
        <p:txBody>
          <a:bodyPr vert="horz" lIns="0" tIns="72000" rIns="72000" bIns="0" rtlCol="0" anchor="b"/>
          <a:lstStyle>
            <a:lvl1pPr algn="l">
              <a:defRPr sz="800">
                <a:solidFill>
                  <a:schemeClr val="accent3"/>
                </a:solidFill>
              </a:defRPr>
            </a:lvl1pPr>
          </a:lstStyle>
          <a:p>
            <a:endParaRPr lang="en-GB" dirty="0">
              <a:solidFill>
                <a:srgbClr val="998F86"/>
              </a:solidFill>
            </a:endParaRPr>
          </a:p>
        </p:txBody>
      </p:sp>
      <p:sp>
        <p:nvSpPr>
          <p:cNvPr id="8" name="Text Placeholder 4"/>
          <p:cNvSpPr>
            <a:spLocks noGrp="1"/>
          </p:cNvSpPr>
          <p:nvPr>
            <p:ph type="body" sz="quarter" idx="10" hasCustomPrompt="1"/>
          </p:nvPr>
        </p:nvSpPr>
        <p:spPr>
          <a:xfrm>
            <a:off x="393701" y="5681849"/>
            <a:ext cx="11462940" cy="409469"/>
          </a:xfrm>
        </p:spPr>
        <p:txBody>
          <a:bodyPr bIns="0" anchor="b">
            <a:noAutofit/>
          </a:bodyPr>
          <a:lstStyle>
            <a:lvl1pPr>
              <a:spcBef>
                <a:spcPts val="0"/>
              </a:spcBef>
              <a:defRPr sz="800" b="0"/>
            </a:lvl1pPr>
          </a:lstStyle>
          <a:p>
            <a:pPr lvl="0"/>
            <a:r>
              <a:rPr lang="en-US" dirty="0"/>
              <a:t>Source: Xxx</a:t>
            </a:r>
          </a:p>
        </p:txBody>
      </p:sp>
    </p:spTree>
    <p:extLst>
      <p:ext uri="{BB962C8B-B14F-4D97-AF65-F5344CB8AC3E}">
        <p14:creationId xmlns:p14="http://schemas.microsoft.com/office/powerpoint/2010/main" val="2494270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ubtitle, Content and Footnote">
    <p:spTree>
      <p:nvGrpSpPr>
        <p:cNvPr id="1" name=""/>
        <p:cNvGrpSpPr/>
        <p:nvPr/>
      </p:nvGrpSpPr>
      <p:grpSpPr>
        <a:xfrm>
          <a:off x="0" y="0"/>
          <a:ext cx="0" cy="0"/>
          <a:chOff x="0" y="0"/>
          <a:chExt cx="0" cy="0"/>
        </a:xfrm>
      </p:grpSpPr>
      <p:sp>
        <p:nvSpPr>
          <p:cNvPr id="2" name="Title 1"/>
          <p:cNvSpPr>
            <a:spLocks noGrp="1"/>
          </p:cNvSpPr>
          <p:nvPr>
            <p:ph type="title"/>
          </p:nvPr>
        </p:nvSpPr>
        <p:spPr>
          <a:xfrm>
            <a:off x="393701" y="180976"/>
            <a:ext cx="11462940" cy="559256"/>
          </a:xfrm>
        </p:spPr>
        <p:txBody>
          <a:bodyPr/>
          <a:lstStyle/>
          <a:p>
            <a:r>
              <a:rPr lang="en-US"/>
              <a:t>Click to edit Master title style</a:t>
            </a:r>
            <a:endParaRPr lang="en-ZA" dirty="0"/>
          </a:p>
        </p:txBody>
      </p:sp>
      <p:sp>
        <p:nvSpPr>
          <p:cNvPr id="8" name="Slide Number Placeholder 5"/>
          <p:cNvSpPr>
            <a:spLocks noGrp="1"/>
          </p:cNvSpPr>
          <p:nvPr>
            <p:ph type="sldNum" sz="quarter" idx="4"/>
            <p:custDataLst>
              <p:tags r:id="rId1"/>
            </p:custDataLst>
          </p:nvPr>
        </p:nvSpPr>
        <p:spPr>
          <a:xfrm>
            <a:off x="11170773" y="6468150"/>
            <a:ext cx="685867" cy="230832"/>
          </a:xfrm>
          <a:prstGeom prst="rect">
            <a:avLst/>
          </a:prstGeom>
        </p:spPr>
        <p:txBody>
          <a:bodyPr vert="horz" lIns="72000" tIns="72000" rIns="0" bIns="0" rtlCol="0" anchor="ctr"/>
          <a:lstStyle>
            <a:lvl1pPr algn="r">
              <a:defRPr sz="900">
                <a:solidFill>
                  <a:schemeClr val="tx2"/>
                </a:solidFill>
                <a:latin typeface="Century Gothic" pitchFamily="34" charset="0"/>
              </a:defRPr>
            </a:lvl1pPr>
          </a:lstStyle>
          <a:p>
            <a:fld id="{8406839F-D7A4-4E5D-B93D-768AD4D1DB36}" type="slidenum">
              <a:rPr lang="en-ZA" smtClean="0">
                <a:solidFill>
                  <a:srgbClr val="003399"/>
                </a:solidFill>
              </a:rPr>
              <a:pPr/>
              <a:t>‹#›</a:t>
            </a:fld>
            <a:endParaRPr lang="en-ZA" dirty="0">
              <a:solidFill>
                <a:srgbClr val="003399"/>
              </a:solidFill>
            </a:endParaRPr>
          </a:p>
        </p:txBody>
      </p:sp>
      <p:sp>
        <p:nvSpPr>
          <p:cNvPr id="9" name="Footer Placeholder 4"/>
          <p:cNvSpPr>
            <a:spLocks noGrp="1"/>
          </p:cNvSpPr>
          <p:nvPr>
            <p:ph type="ftr" sz="quarter" idx="3"/>
            <p:custDataLst>
              <p:tags r:id="rId2"/>
            </p:custDataLst>
          </p:nvPr>
        </p:nvSpPr>
        <p:spPr>
          <a:xfrm>
            <a:off x="5390774" y="6468150"/>
            <a:ext cx="5518097" cy="230832"/>
          </a:xfrm>
          <a:prstGeom prst="rect">
            <a:avLst/>
          </a:prstGeom>
        </p:spPr>
        <p:txBody>
          <a:bodyPr vert="horz" lIns="0" tIns="72000" rIns="72000" bIns="0" rtlCol="0" anchor="b"/>
          <a:lstStyle>
            <a:lvl1pPr algn="l">
              <a:defRPr sz="800">
                <a:solidFill>
                  <a:schemeClr val="accent3"/>
                </a:solidFill>
              </a:defRPr>
            </a:lvl1pPr>
          </a:lstStyle>
          <a:p>
            <a:endParaRPr lang="en-GB" dirty="0">
              <a:solidFill>
                <a:srgbClr val="998F86"/>
              </a:solidFill>
            </a:endParaRPr>
          </a:p>
        </p:txBody>
      </p:sp>
      <p:sp>
        <p:nvSpPr>
          <p:cNvPr id="12" name="Text Placeholder 4"/>
          <p:cNvSpPr>
            <a:spLocks noGrp="1"/>
          </p:cNvSpPr>
          <p:nvPr>
            <p:ph type="body" sz="quarter" idx="10" hasCustomPrompt="1"/>
          </p:nvPr>
        </p:nvSpPr>
        <p:spPr>
          <a:xfrm>
            <a:off x="393701" y="5681849"/>
            <a:ext cx="11462940" cy="409469"/>
          </a:xfrm>
        </p:spPr>
        <p:txBody>
          <a:bodyPr bIns="0" anchor="b">
            <a:noAutofit/>
          </a:bodyPr>
          <a:lstStyle>
            <a:lvl1pPr>
              <a:spcBef>
                <a:spcPts val="0"/>
              </a:spcBef>
              <a:defRPr sz="800" b="0"/>
            </a:lvl1pPr>
          </a:lstStyle>
          <a:p>
            <a:pPr lvl="0"/>
            <a:r>
              <a:rPr lang="en-US" dirty="0"/>
              <a:t>Source: Xxx</a:t>
            </a:r>
          </a:p>
        </p:txBody>
      </p:sp>
      <p:sp>
        <p:nvSpPr>
          <p:cNvPr id="13" name="Text Placeholder 4"/>
          <p:cNvSpPr>
            <a:spLocks noGrp="1"/>
          </p:cNvSpPr>
          <p:nvPr>
            <p:ph type="body" sz="quarter" idx="14"/>
          </p:nvPr>
        </p:nvSpPr>
        <p:spPr>
          <a:xfrm>
            <a:off x="393701" y="1412777"/>
            <a:ext cx="11462940" cy="4271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4"/>
          <p:cNvSpPr>
            <a:spLocks noGrp="1"/>
          </p:cNvSpPr>
          <p:nvPr>
            <p:ph type="body" sz="quarter" idx="13"/>
          </p:nvPr>
        </p:nvSpPr>
        <p:spPr>
          <a:xfrm>
            <a:off x="393701" y="1039979"/>
            <a:ext cx="11462940" cy="288925"/>
          </a:xfrm>
        </p:spPr>
        <p:txBody>
          <a:bodyPr anchor="ctr">
            <a:noAutofit/>
          </a:bodyPr>
          <a:lstStyle>
            <a:lvl1pPr>
              <a:defRPr sz="1800" b="1" i="1">
                <a:solidFill>
                  <a:schemeClr val="bg1">
                    <a:lumMod val="50000"/>
                  </a:schemeClr>
                </a:solidFill>
              </a:defRPr>
            </a:lvl1pPr>
          </a:lstStyle>
          <a:p>
            <a:pPr lvl="0"/>
            <a:r>
              <a:rPr lang="en-US"/>
              <a:t>Click to edit Master text styles</a:t>
            </a:r>
          </a:p>
        </p:txBody>
      </p:sp>
    </p:spTree>
    <p:extLst>
      <p:ext uri="{BB962C8B-B14F-4D97-AF65-F5344CB8AC3E}">
        <p14:creationId xmlns:p14="http://schemas.microsoft.com/office/powerpoint/2010/main" val="17314685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ubtitle, Content and Footnote">
    <p:spTree>
      <p:nvGrpSpPr>
        <p:cNvPr id="1" name=""/>
        <p:cNvGrpSpPr/>
        <p:nvPr/>
      </p:nvGrpSpPr>
      <p:grpSpPr>
        <a:xfrm>
          <a:off x="0" y="0"/>
          <a:ext cx="0" cy="0"/>
          <a:chOff x="0" y="0"/>
          <a:chExt cx="0" cy="0"/>
        </a:xfrm>
      </p:grpSpPr>
      <p:sp>
        <p:nvSpPr>
          <p:cNvPr id="2" name="Title 1"/>
          <p:cNvSpPr>
            <a:spLocks noGrp="1"/>
          </p:cNvSpPr>
          <p:nvPr>
            <p:ph type="title"/>
          </p:nvPr>
        </p:nvSpPr>
        <p:spPr>
          <a:xfrm>
            <a:off x="393701" y="180976"/>
            <a:ext cx="11462940" cy="559256"/>
          </a:xfrm>
        </p:spPr>
        <p:txBody>
          <a:bodyPr/>
          <a:lstStyle/>
          <a:p>
            <a:r>
              <a:rPr lang="en-US"/>
              <a:t>Click to edit Master title style</a:t>
            </a:r>
            <a:endParaRPr lang="en-ZA" dirty="0"/>
          </a:p>
        </p:txBody>
      </p:sp>
      <p:sp>
        <p:nvSpPr>
          <p:cNvPr id="8" name="Slide Number Placeholder 5"/>
          <p:cNvSpPr>
            <a:spLocks noGrp="1"/>
          </p:cNvSpPr>
          <p:nvPr>
            <p:ph type="sldNum" sz="quarter" idx="4"/>
            <p:custDataLst>
              <p:tags r:id="rId1"/>
            </p:custDataLst>
          </p:nvPr>
        </p:nvSpPr>
        <p:spPr>
          <a:xfrm>
            <a:off x="11170773" y="6468150"/>
            <a:ext cx="685867" cy="230832"/>
          </a:xfrm>
          <a:prstGeom prst="rect">
            <a:avLst/>
          </a:prstGeom>
        </p:spPr>
        <p:txBody>
          <a:bodyPr vert="horz" lIns="72000" tIns="72000" rIns="0" bIns="0" rtlCol="0" anchor="ctr"/>
          <a:lstStyle>
            <a:lvl1pPr algn="r">
              <a:defRPr sz="900">
                <a:solidFill>
                  <a:schemeClr val="tx2"/>
                </a:solidFill>
                <a:latin typeface="Century Gothic" pitchFamily="34" charset="0"/>
              </a:defRPr>
            </a:lvl1pPr>
          </a:lstStyle>
          <a:p>
            <a:fld id="{8406839F-D7A4-4E5D-B93D-768AD4D1DB36}" type="slidenum">
              <a:rPr lang="en-ZA" smtClean="0">
                <a:solidFill>
                  <a:srgbClr val="003399"/>
                </a:solidFill>
              </a:rPr>
              <a:pPr/>
              <a:t>‹#›</a:t>
            </a:fld>
            <a:endParaRPr lang="en-ZA" dirty="0">
              <a:solidFill>
                <a:srgbClr val="003399"/>
              </a:solidFill>
            </a:endParaRPr>
          </a:p>
        </p:txBody>
      </p:sp>
      <p:sp>
        <p:nvSpPr>
          <p:cNvPr id="13" name="Footer Placeholder 4"/>
          <p:cNvSpPr>
            <a:spLocks noGrp="1"/>
          </p:cNvSpPr>
          <p:nvPr>
            <p:ph type="ftr" sz="quarter" idx="3"/>
            <p:custDataLst>
              <p:tags r:id="rId2"/>
            </p:custDataLst>
          </p:nvPr>
        </p:nvSpPr>
        <p:spPr>
          <a:xfrm>
            <a:off x="5390774" y="6468150"/>
            <a:ext cx="5518097" cy="230832"/>
          </a:xfrm>
          <a:prstGeom prst="rect">
            <a:avLst/>
          </a:prstGeom>
        </p:spPr>
        <p:txBody>
          <a:bodyPr vert="horz" lIns="0" tIns="72000" rIns="72000" bIns="0" rtlCol="0" anchor="b"/>
          <a:lstStyle>
            <a:lvl1pPr algn="l">
              <a:defRPr sz="800">
                <a:solidFill>
                  <a:schemeClr val="accent3"/>
                </a:solidFill>
              </a:defRPr>
            </a:lvl1pPr>
          </a:lstStyle>
          <a:p>
            <a:endParaRPr lang="en-GB" dirty="0">
              <a:solidFill>
                <a:srgbClr val="998F86"/>
              </a:solidFill>
            </a:endParaRPr>
          </a:p>
        </p:txBody>
      </p:sp>
      <p:sp>
        <p:nvSpPr>
          <p:cNvPr id="15" name="Text Placeholder 4"/>
          <p:cNvSpPr>
            <a:spLocks noGrp="1"/>
          </p:cNvSpPr>
          <p:nvPr>
            <p:ph type="body" sz="quarter" idx="14"/>
          </p:nvPr>
        </p:nvSpPr>
        <p:spPr>
          <a:xfrm>
            <a:off x="393701" y="1412777"/>
            <a:ext cx="5414268" cy="4281441"/>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7" name="Text Placeholder 4"/>
          <p:cNvSpPr>
            <a:spLocks noGrp="1"/>
          </p:cNvSpPr>
          <p:nvPr>
            <p:ph type="body" sz="quarter" idx="10" hasCustomPrompt="1"/>
          </p:nvPr>
        </p:nvSpPr>
        <p:spPr>
          <a:xfrm>
            <a:off x="393701" y="5681849"/>
            <a:ext cx="11462940" cy="409469"/>
          </a:xfrm>
        </p:spPr>
        <p:txBody>
          <a:bodyPr bIns="0" anchor="b">
            <a:noAutofit/>
          </a:bodyPr>
          <a:lstStyle>
            <a:lvl1pPr>
              <a:spcBef>
                <a:spcPts val="0"/>
              </a:spcBef>
              <a:defRPr sz="800" b="0"/>
            </a:lvl1pPr>
          </a:lstStyle>
          <a:p>
            <a:pPr lvl="0"/>
            <a:r>
              <a:rPr lang="en-US" dirty="0"/>
              <a:t>Source: Xxx</a:t>
            </a:r>
          </a:p>
        </p:txBody>
      </p:sp>
      <p:sp>
        <p:nvSpPr>
          <p:cNvPr id="9" name="Text Placeholder 4"/>
          <p:cNvSpPr>
            <a:spLocks noGrp="1"/>
          </p:cNvSpPr>
          <p:nvPr>
            <p:ph type="body" sz="quarter" idx="13"/>
          </p:nvPr>
        </p:nvSpPr>
        <p:spPr>
          <a:xfrm>
            <a:off x="393701" y="1039979"/>
            <a:ext cx="11462940" cy="288925"/>
          </a:xfrm>
        </p:spPr>
        <p:txBody>
          <a:bodyPr anchor="ctr">
            <a:noAutofit/>
          </a:bodyPr>
          <a:lstStyle>
            <a:lvl1pPr>
              <a:defRPr sz="1800" b="1" i="1">
                <a:solidFill>
                  <a:schemeClr val="bg1">
                    <a:lumMod val="50000"/>
                  </a:schemeClr>
                </a:solidFill>
              </a:defRPr>
            </a:lvl1pPr>
          </a:lstStyle>
          <a:p>
            <a:pPr lvl="0"/>
            <a:r>
              <a:rPr lang="en-US"/>
              <a:t>Click to edit Master text styles</a:t>
            </a:r>
          </a:p>
        </p:txBody>
      </p:sp>
      <p:sp>
        <p:nvSpPr>
          <p:cNvPr id="10" name="Text Placeholder 4"/>
          <p:cNvSpPr>
            <a:spLocks noGrp="1"/>
          </p:cNvSpPr>
          <p:nvPr>
            <p:ph type="body" sz="quarter" idx="15"/>
          </p:nvPr>
        </p:nvSpPr>
        <p:spPr>
          <a:xfrm>
            <a:off x="6442373" y="1412777"/>
            <a:ext cx="5414268" cy="4281441"/>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669923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ubtitle and Footnote">
    <p:spTree>
      <p:nvGrpSpPr>
        <p:cNvPr id="1" name=""/>
        <p:cNvGrpSpPr/>
        <p:nvPr/>
      </p:nvGrpSpPr>
      <p:grpSpPr>
        <a:xfrm>
          <a:off x="0" y="0"/>
          <a:ext cx="0" cy="0"/>
          <a:chOff x="0" y="0"/>
          <a:chExt cx="0" cy="0"/>
        </a:xfrm>
      </p:grpSpPr>
      <p:sp>
        <p:nvSpPr>
          <p:cNvPr id="2" name="Title 1"/>
          <p:cNvSpPr>
            <a:spLocks noGrp="1"/>
          </p:cNvSpPr>
          <p:nvPr>
            <p:ph type="title"/>
          </p:nvPr>
        </p:nvSpPr>
        <p:spPr>
          <a:xfrm>
            <a:off x="393701" y="180976"/>
            <a:ext cx="11462940" cy="559256"/>
          </a:xfrm>
        </p:spPr>
        <p:txBody>
          <a:bodyPr/>
          <a:lstStyle/>
          <a:p>
            <a:r>
              <a:rPr lang="en-US"/>
              <a:t>Click to edit Master title style</a:t>
            </a:r>
            <a:endParaRPr lang="en-ZA" dirty="0"/>
          </a:p>
        </p:txBody>
      </p:sp>
      <p:sp>
        <p:nvSpPr>
          <p:cNvPr id="8" name="Slide Number Placeholder 5"/>
          <p:cNvSpPr>
            <a:spLocks noGrp="1"/>
          </p:cNvSpPr>
          <p:nvPr>
            <p:ph type="sldNum" sz="quarter" idx="4"/>
            <p:custDataLst>
              <p:tags r:id="rId1"/>
            </p:custDataLst>
          </p:nvPr>
        </p:nvSpPr>
        <p:spPr>
          <a:xfrm>
            <a:off x="11170773" y="6468150"/>
            <a:ext cx="685867" cy="230832"/>
          </a:xfrm>
          <a:prstGeom prst="rect">
            <a:avLst/>
          </a:prstGeom>
        </p:spPr>
        <p:txBody>
          <a:bodyPr vert="horz" lIns="72000" tIns="72000" rIns="0" bIns="0" rtlCol="0" anchor="ctr"/>
          <a:lstStyle>
            <a:lvl1pPr algn="r">
              <a:defRPr sz="900">
                <a:solidFill>
                  <a:schemeClr val="tx2"/>
                </a:solidFill>
                <a:latin typeface="Century Gothic" pitchFamily="34" charset="0"/>
              </a:defRPr>
            </a:lvl1pPr>
          </a:lstStyle>
          <a:p>
            <a:fld id="{8406839F-D7A4-4E5D-B93D-768AD4D1DB36}" type="slidenum">
              <a:rPr lang="en-ZA" smtClean="0">
                <a:solidFill>
                  <a:srgbClr val="003399"/>
                </a:solidFill>
              </a:rPr>
              <a:pPr/>
              <a:t>‹#›</a:t>
            </a:fld>
            <a:endParaRPr lang="en-ZA" dirty="0">
              <a:solidFill>
                <a:srgbClr val="003399"/>
              </a:solidFill>
            </a:endParaRPr>
          </a:p>
        </p:txBody>
      </p:sp>
      <p:sp>
        <p:nvSpPr>
          <p:cNvPr id="7" name="Footer Placeholder 4"/>
          <p:cNvSpPr>
            <a:spLocks noGrp="1"/>
          </p:cNvSpPr>
          <p:nvPr>
            <p:ph type="ftr" sz="quarter" idx="3"/>
            <p:custDataLst>
              <p:tags r:id="rId2"/>
            </p:custDataLst>
          </p:nvPr>
        </p:nvSpPr>
        <p:spPr>
          <a:xfrm>
            <a:off x="5390774" y="6468150"/>
            <a:ext cx="5518097" cy="230832"/>
          </a:xfrm>
          <a:prstGeom prst="rect">
            <a:avLst/>
          </a:prstGeom>
        </p:spPr>
        <p:txBody>
          <a:bodyPr vert="horz" lIns="0" tIns="72000" rIns="72000" bIns="0" rtlCol="0" anchor="b"/>
          <a:lstStyle>
            <a:lvl1pPr algn="l">
              <a:defRPr sz="800">
                <a:solidFill>
                  <a:schemeClr val="accent3"/>
                </a:solidFill>
              </a:defRPr>
            </a:lvl1pPr>
          </a:lstStyle>
          <a:p>
            <a:endParaRPr lang="en-GB" dirty="0">
              <a:solidFill>
                <a:srgbClr val="998F86"/>
              </a:solidFill>
            </a:endParaRPr>
          </a:p>
        </p:txBody>
      </p:sp>
      <p:sp>
        <p:nvSpPr>
          <p:cNvPr id="9" name="Text Placeholder 4"/>
          <p:cNvSpPr>
            <a:spLocks noGrp="1"/>
          </p:cNvSpPr>
          <p:nvPr>
            <p:ph type="body" sz="quarter" idx="10" hasCustomPrompt="1"/>
          </p:nvPr>
        </p:nvSpPr>
        <p:spPr>
          <a:xfrm>
            <a:off x="393701" y="5681849"/>
            <a:ext cx="11462940" cy="409469"/>
          </a:xfrm>
        </p:spPr>
        <p:txBody>
          <a:bodyPr bIns="0" anchor="b">
            <a:noAutofit/>
          </a:bodyPr>
          <a:lstStyle>
            <a:lvl1pPr>
              <a:spcBef>
                <a:spcPts val="0"/>
              </a:spcBef>
              <a:defRPr sz="800" b="0"/>
            </a:lvl1pPr>
          </a:lstStyle>
          <a:p>
            <a:pPr lvl="0"/>
            <a:r>
              <a:rPr lang="en-US" dirty="0"/>
              <a:t>Source: Xxx</a:t>
            </a:r>
          </a:p>
        </p:txBody>
      </p:sp>
      <p:sp>
        <p:nvSpPr>
          <p:cNvPr id="10" name="Text Placeholder 4"/>
          <p:cNvSpPr>
            <a:spLocks noGrp="1"/>
          </p:cNvSpPr>
          <p:nvPr>
            <p:ph type="body" sz="quarter" idx="13"/>
          </p:nvPr>
        </p:nvSpPr>
        <p:spPr>
          <a:xfrm>
            <a:off x="393701" y="1039979"/>
            <a:ext cx="11462940" cy="288925"/>
          </a:xfrm>
        </p:spPr>
        <p:txBody>
          <a:bodyPr anchor="ctr">
            <a:noAutofit/>
          </a:bodyPr>
          <a:lstStyle>
            <a:lvl1pPr>
              <a:defRPr sz="1800" b="1" i="1">
                <a:solidFill>
                  <a:schemeClr val="bg1">
                    <a:lumMod val="50000"/>
                  </a:schemeClr>
                </a:solidFill>
              </a:defRPr>
            </a:lvl1pPr>
          </a:lstStyle>
          <a:p>
            <a:pPr lvl="0"/>
            <a:r>
              <a:rPr lang="en-US"/>
              <a:t>Click to edit Master text styles</a:t>
            </a:r>
          </a:p>
        </p:txBody>
      </p:sp>
    </p:spTree>
    <p:extLst>
      <p:ext uri="{BB962C8B-B14F-4D97-AF65-F5344CB8AC3E}">
        <p14:creationId xmlns:p14="http://schemas.microsoft.com/office/powerpoint/2010/main" val="17402657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Divider Slide">
    <p:bg>
      <p:bgPr>
        <a:solidFill>
          <a:srgbClr val="001484"/>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2" hasCustomPrompt="1"/>
          </p:nvPr>
        </p:nvSpPr>
        <p:spPr>
          <a:xfrm>
            <a:off x="814918" y="2276873"/>
            <a:ext cx="11041721" cy="936625"/>
          </a:xfrm>
          <a:prstGeom prst="rect">
            <a:avLst/>
          </a:prstGeom>
          <a:noFill/>
        </p:spPr>
        <p:txBody>
          <a:bodyPr anchor="ctr">
            <a:normAutofit/>
          </a:bodyPr>
          <a:lstStyle>
            <a:lvl1pPr>
              <a:defRPr sz="3200" b="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Divider Theme</a:t>
            </a:r>
          </a:p>
        </p:txBody>
      </p:sp>
      <p:pic>
        <p:nvPicPr>
          <p:cNvPr id="8" name="Picture 11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p:blipFill>
        <p:spPr bwMode="auto">
          <a:xfrm>
            <a:off x="242872" y="6163537"/>
            <a:ext cx="1115548" cy="4271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29066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Layout 1">
    <p:spTree>
      <p:nvGrpSpPr>
        <p:cNvPr id="1" name=""/>
        <p:cNvGrpSpPr/>
        <p:nvPr/>
      </p:nvGrpSpPr>
      <p:grpSpPr>
        <a:xfrm>
          <a:off x="0" y="0"/>
          <a:ext cx="0" cy="0"/>
          <a:chOff x="0" y="0"/>
          <a:chExt cx="0" cy="0"/>
        </a:xfrm>
      </p:grpSpPr>
      <p:sp>
        <p:nvSpPr>
          <p:cNvPr id="2" name="Title 1"/>
          <p:cNvSpPr>
            <a:spLocks noGrp="1"/>
          </p:cNvSpPr>
          <p:nvPr>
            <p:ph type="title"/>
          </p:nvPr>
        </p:nvSpPr>
        <p:spPr>
          <a:xfrm>
            <a:off x="393701" y="180976"/>
            <a:ext cx="11462940" cy="559256"/>
          </a:xfrm>
        </p:spPr>
        <p:txBody>
          <a:bodyPr/>
          <a:lstStyle/>
          <a:p>
            <a:r>
              <a:rPr lang="en-US" dirty="0"/>
              <a:t>Click to edit Master title style</a:t>
            </a:r>
            <a:endParaRPr lang="en-ZA" dirty="0"/>
          </a:p>
        </p:txBody>
      </p:sp>
      <p:sp>
        <p:nvSpPr>
          <p:cNvPr id="8" name="Slide Number Placeholder 5"/>
          <p:cNvSpPr>
            <a:spLocks noGrp="1"/>
          </p:cNvSpPr>
          <p:nvPr>
            <p:ph type="sldNum" sz="quarter" idx="4"/>
            <p:custDataLst>
              <p:tags r:id="rId1"/>
            </p:custDataLst>
          </p:nvPr>
        </p:nvSpPr>
        <p:spPr>
          <a:xfrm>
            <a:off x="11170773" y="6468150"/>
            <a:ext cx="685867" cy="230832"/>
          </a:xfrm>
          <a:prstGeom prst="rect">
            <a:avLst/>
          </a:prstGeom>
        </p:spPr>
        <p:txBody>
          <a:bodyPr vert="horz" lIns="72000" tIns="72000" rIns="0" bIns="0" rtlCol="0" anchor="ctr"/>
          <a:lstStyle>
            <a:lvl1pPr algn="r">
              <a:defRPr sz="900">
                <a:solidFill>
                  <a:schemeClr val="tx2"/>
                </a:solidFill>
                <a:latin typeface="Century Gothic" pitchFamily="34" charset="0"/>
              </a:defRPr>
            </a:lvl1pPr>
          </a:lstStyle>
          <a:p>
            <a:fld id="{8406839F-D7A4-4E5D-B93D-768AD4D1DB36}" type="slidenum">
              <a:rPr lang="en-ZA" smtClean="0">
                <a:solidFill>
                  <a:srgbClr val="003399"/>
                </a:solidFill>
              </a:rPr>
              <a:pPr/>
              <a:t>‹#›</a:t>
            </a:fld>
            <a:endParaRPr lang="en-ZA" dirty="0">
              <a:solidFill>
                <a:srgbClr val="003399"/>
              </a:solidFill>
            </a:endParaRPr>
          </a:p>
        </p:txBody>
      </p:sp>
      <p:sp>
        <p:nvSpPr>
          <p:cNvPr id="10" name="Footer Placeholder 4"/>
          <p:cNvSpPr>
            <a:spLocks noGrp="1"/>
          </p:cNvSpPr>
          <p:nvPr>
            <p:ph type="ftr" sz="quarter" idx="3"/>
            <p:custDataLst>
              <p:tags r:id="rId2"/>
            </p:custDataLst>
          </p:nvPr>
        </p:nvSpPr>
        <p:spPr>
          <a:xfrm>
            <a:off x="5390774" y="6468150"/>
            <a:ext cx="5518097" cy="230832"/>
          </a:xfrm>
          <a:prstGeom prst="rect">
            <a:avLst/>
          </a:prstGeom>
        </p:spPr>
        <p:txBody>
          <a:bodyPr vert="horz" lIns="0" tIns="72000" rIns="72000" bIns="0" rtlCol="0" anchor="b"/>
          <a:lstStyle>
            <a:lvl1pPr algn="l">
              <a:defRPr sz="800">
                <a:solidFill>
                  <a:schemeClr val="accent3"/>
                </a:solidFill>
              </a:defRPr>
            </a:lvl1pPr>
          </a:lstStyle>
          <a:p>
            <a:endParaRPr lang="en-GB" dirty="0">
              <a:solidFill>
                <a:srgbClr val="998F86"/>
              </a:solidFill>
            </a:endParaRPr>
          </a:p>
        </p:txBody>
      </p:sp>
      <p:sp>
        <p:nvSpPr>
          <p:cNvPr id="4" name="Picture Placeholder 3"/>
          <p:cNvSpPr>
            <a:spLocks noGrp="1"/>
          </p:cNvSpPr>
          <p:nvPr>
            <p:ph type="pic" sz="quarter" idx="14" hasCustomPrompt="1"/>
          </p:nvPr>
        </p:nvSpPr>
        <p:spPr>
          <a:xfrm>
            <a:off x="431801" y="1412775"/>
            <a:ext cx="3878097" cy="4680049"/>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14" name="Text Placeholder 4"/>
          <p:cNvSpPr>
            <a:spLocks noGrp="1"/>
          </p:cNvSpPr>
          <p:nvPr>
            <p:ph type="body" sz="quarter" idx="15"/>
          </p:nvPr>
        </p:nvSpPr>
        <p:spPr>
          <a:xfrm>
            <a:off x="4597929" y="1412777"/>
            <a:ext cx="7296811" cy="4680049"/>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Text Placeholder 4"/>
          <p:cNvSpPr>
            <a:spLocks noGrp="1"/>
          </p:cNvSpPr>
          <p:nvPr>
            <p:ph type="body" sz="quarter" idx="13"/>
          </p:nvPr>
        </p:nvSpPr>
        <p:spPr>
          <a:xfrm>
            <a:off x="393701" y="1039979"/>
            <a:ext cx="11462940" cy="288925"/>
          </a:xfrm>
        </p:spPr>
        <p:txBody>
          <a:bodyPr anchor="ctr">
            <a:noAutofit/>
          </a:bodyPr>
          <a:lstStyle>
            <a:lvl1pPr>
              <a:defRPr sz="1800" b="1" i="1">
                <a:solidFill>
                  <a:schemeClr val="bg1">
                    <a:lumMod val="50000"/>
                  </a:schemeClr>
                </a:solidFill>
              </a:defRPr>
            </a:lvl1pPr>
          </a:lstStyle>
          <a:p>
            <a:pPr lvl="0"/>
            <a:r>
              <a:rPr lang="en-US"/>
              <a:t>Click to edit Master text styles</a:t>
            </a:r>
          </a:p>
        </p:txBody>
      </p:sp>
    </p:spTree>
    <p:extLst>
      <p:ext uri="{BB962C8B-B14F-4D97-AF65-F5344CB8AC3E}">
        <p14:creationId xmlns:p14="http://schemas.microsoft.com/office/powerpoint/2010/main" val="17539713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Layout 2">
    <p:spTree>
      <p:nvGrpSpPr>
        <p:cNvPr id="1" name=""/>
        <p:cNvGrpSpPr/>
        <p:nvPr/>
      </p:nvGrpSpPr>
      <p:grpSpPr>
        <a:xfrm>
          <a:off x="0" y="0"/>
          <a:ext cx="0" cy="0"/>
          <a:chOff x="0" y="0"/>
          <a:chExt cx="0" cy="0"/>
        </a:xfrm>
      </p:grpSpPr>
      <p:sp>
        <p:nvSpPr>
          <p:cNvPr id="2" name="Title 1"/>
          <p:cNvSpPr>
            <a:spLocks noGrp="1"/>
          </p:cNvSpPr>
          <p:nvPr>
            <p:ph type="title"/>
          </p:nvPr>
        </p:nvSpPr>
        <p:spPr>
          <a:xfrm>
            <a:off x="393701" y="180976"/>
            <a:ext cx="11462940" cy="559256"/>
          </a:xfrm>
        </p:spPr>
        <p:txBody>
          <a:bodyPr/>
          <a:lstStyle/>
          <a:p>
            <a:r>
              <a:rPr lang="en-US"/>
              <a:t>Click to edit Master title style</a:t>
            </a:r>
            <a:endParaRPr lang="en-ZA" dirty="0"/>
          </a:p>
        </p:txBody>
      </p:sp>
      <p:sp>
        <p:nvSpPr>
          <p:cNvPr id="8" name="Slide Number Placeholder 5"/>
          <p:cNvSpPr>
            <a:spLocks noGrp="1"/>
          </p:cNvSpPr>
          <p:nvPr>
            <p:ph type="sldNum" sz="quarter" idx="4"/>
            <p:custDataLst>
              <p:tags r:id="rId1"/>
            </p:custDataLst>
          </p:nvPr>
        </p:nvSpPr>
        <p:spPr>
          <a:xfrm>
            <a:off x="11170773" y="6468150"/>
            <a:ext cx="685867" cy="230832"/>
          </a:xfrm>
          <a:prstGeom prst="rect">
            <a:avLst/>
          </a:prstGeom>
        </p:spPr>
        <p:txBody>
          <a:bodyPr vert="horz" lIns="72000" tIns="72000" rIns="0" bIns="0" rtlCol="0" anchor="ctr"/>
          <a:lstStyle>
            <a:lvl1pPr algn="r">
              <a:defRPr sz="900">
                <a:solidFill>
                  <a:schemeClr val="tx2"/>
                </a:solidFill>
                <a:latin typeface="Century Gothic" pitchFamily="34" charset="0"/>
              </a:defRPr>
            </a:lvl1pPr>
          </a:lstStyle>
          <a:p>
            <a:fld id="{8406839F-D7A4-4E5D-B93D-768AD4D1DB36}" type="slidenum">
              <a:rPr lang="en-ZA" smtClean="0">
                <a:solidFill>
                  <a:srgbClr val="003399"/>
                </a:solidFill>
              </a:rPr>
              <a:pPr/>
              <a:t>‹#›</a:t>
            </a:fld>
            <a:endParaRPr lang="en-ZA" dirty="0">
              <a:solidFill>
                <a:srgbClr val="003399"/>
              </a:solidFill>
            </a:endParaRPr>
          </a:p>
        </p:txBody>
      </p:sp>
      <p:sp>
        <p:nvSpPr>
          <p:cNvPr id="10" name="Footer Placeholder 4"/>
          <p:cNvSpPr>
            <a:spLocks noGrp="1"/>
          </p:cNvSpPr>
          <p:nvPr>
            <p:ph type="ftr" sz="quarter" idx="3"/>
            <p:custDataLst>
              <p:tags r:id="rId2"/>
            </p:custDataLst>
          </p:nvPr>
        </p:nvSpPr>
        <p:spPr>
          <a:xfrm>
            <a:off x="5390774" y="6468150"/>
            <a:ext cx="5518097" cy="230832"/>
          </a:xfrm>
          <a:prstGeom prst="rect">
            <a:avLst/>
          </a:prstGeom>
        </p:spPr>
        <p:txBody>
          <a:bodyPr vert="horz" lIns="0" tIns="72000" rIns="72000" bIns="0" rtlCol="0" anchor="b"/>
          <a:lstStyle>
            <a:lvl1pPr algn="l">
              <a:defRPr sz="800">
                <a:solidFill>
                  <a:schemeClr val="accent3"/>
                </a:solidFill>
              </a:defRPr>
            </a:lvl1pPr>
          </a:lstStyle>
          <a:p>
            <a:endParaRPr lang="en-GB" dirty="0">
              <a:solidFill>
                <a:srgbClr val="998F86"/>
              </a:solidFill>
            </a:endParaRPr>
          </a:p>
        </p:txBody>
      </p:sp>
      <p:sp>
        <p:nvSpPr>
          <p:cNvPr id="13" name="Picture Placeholder 3"/>
          <p:cNvSpPr>
            <a:spLocks noGrp="1"/>
          </p:cNvSpPr>
          <p:nvPr>
            <p:ph type="pic" sz="quarter" idx="14" hasCustomPrompt="1"/>
          </p:nvPr>
        </p:nvSpPr>
        <p:spPr>
          <a:xfrm>
            <a:off x="8688289" y="1412776"/>
            <a:ext cx="3206023" cy="4680048"/>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15" name="Text Placeholder 4"/>
          <p:cNvSpPr>
            <a:spLocks noGrp="1"/>
          </p:cNvSpPr>
          <p:nvPr>
            <p:ph type="body" sz="quarter" idx="15"/>
          </p:nvPr>
        </p:nvSpPr>
        <p:spPr>
          <a:xfrm>
            <a:off x="431801" y="1412777"/>
            <a:ext cx="8006556" cy="4680048"/>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Text Placeholder 4"/>
          <p:cNvSpPr>
            <a:spLocks noGrp="1"/>
          </p:cNvSpPr>
          <p:nvPr>
            <p:ph type="body" sz="quarter" idx="13"/>
          </p:nvPr>
        </p:nvSpPr>
        <p:spPr>
          <a:xfrm>
            <a:off x="393701" y="1039979"/>
            <a:ext cx="11462940" cy="288925"/>
          </a:xfrm>
        </p:spPr>
        <p:txBody>
          <a:bodyPr anchor="ctr">
            <a:noAutofit/>
          </a:bodyPr>
          <a:lstStyle>
            <a:lvl1pPr>
              <a:defRPr sz="1800" b="1" i="1">
                <a:solidFill>
                  <a:schemeClr val="bg1">
                    <a:lumMod val="50000"/>
                  </a:schemeClr>
                </a:solidFill>
              </a:defRPr>
            </a:lvl1pPr>
          </a:lstStyle>
          <a:p>
            <a:pPr lvl="0"/>
            <a:r>
              <a:rPr lang="en-US"/>
              <a:t>Click to edit Master text styles</a:t>
            </a:r>
          </a:p>
        </p:txBody>
      </p:sp>
    </p:spTree>
    <p:extLst>
      <p:ext uri="{BB962C8B-B14F-4D97-AF65-F5344CB8AC3E}">
        <p14:creationId xmlns:p14="http://schemas.microsoft.com/office/powerpoint/2010/main" val="33748057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icture Layout 3">
    <p:spTree>
      <p:nvGrpSpPr>
        <p:cNvPr id="1" name=""/>
        <p:cNvGrpSpPr/>
        <p:nvPr/>
      </p:nvGrpSpPr>
      <p:grpSpPr>
        <a:xfrm>
          <a:off x="0" y="0"/>
          <a:ext cx="0" cy="0"/>
          <a:chOff x="0" y="0"/>
          <a:chExt cx="0" cy="0"/>
        </a:xfrm>
      </p:grpSpPr>
      <p:sp>
        <p:nvSpPr>
          <p:cNvPr id="2" name="Title 1"/>
          <p:cNvSpPr>
            <a:spLocks noGrp="1"/>
          </p:cNvSpPr>
          <p:nvPr>
            <p:ph type="title"/>
          </p:nvPr>
        </p:nvSpPr>
        <p:spPr>
          <a:xfrm>
            <a:off x="393701" y="180976"/>
            <a:ext cx="11462940" cy="559256"/>
          </a:xfrm>
        </p:spPr>
        <p:txBody>
          <a:bodyPr/>
          <a:lstStyle/>
          <a:p>
            <a:r>
              <a:rPr lang="en-US"/>
              <a:t>Click to edit Master title style</a:t>
            </a:r>
            <a:endParaRPr lang="en-ZA" dirty="0"/>
          </a:p>
        </p:txBody>
      </p:sp>
      <p:sp>
        <p:nvSpPr>
          <p:cNvPr id="8" name="Slide Number Placeholder 5"/>
          <p:cNvSpPr>
            <a:spLocks noGrp="1"/>
          </p:cNvSpPr>
          <p:nvPr>
            <p:ph type="sldNum" sz="quarter" idx="4"/>
            <p:custDataLst>
              <p:tags r:id="rId1"/>
            </p:custDataLst>
          </p:nvPr>
        </p:nvSpPr>
        <p:spPr>
          <a:xfrm>
            <a:off x="11170773" y="6468150"/>
            <a:ext cx="685867" cy="230832"/>
          </a:xfrm>
          <a:prstGeom prst="rect">
            <a:avLst/>
          </a:prstGeom>
        </p:spPr>
        <p:txBody>
          <a:bodyPr vert="horz" lIns="72000" tIns="72000" rIns="0" bIns="0" rtlCol="0" anchor="ctr"/>
          <a:lstStyle>
            <a:lvl1pPr algn="r">
              <a:defRPr sz="900">
                <a:solidFill>
                  <a:schemeClr val="tx2"/>
                </a:solidFill>
                <a:latin typeface="Century Gothic" pitchFamily="34" charset="0"/>
              </a:defRPr>
            </a:lvl1pPr>
          </a:lstStyle>
          <a:p>
            <a:fld id="{8406839F-D7A4-4E5D-B93D-768AD4D1DB36}" type="slidenum">
              <a:rPr lang="en-ZA" smtClean="0">
                <a:solidFill>
                  <a:srgbClr val="003399"/>
                </a:solidFill>
              </a:rPr>
              <a:pPr/>
              <a:t>‹#›</a:t>
            </a:fld>
            <a:endParaRPr lang="en-ZA" dirty="0">
              <a:solidFill>
                <a:srgbClr val="003399"/>
              </a:solidFill>
            </a:endParaRPr>
          </a:p>
        </p:txBody>
      </p:sp>
      <p:sp>
        <p:nvSpPr>
          <p:cNvPr id="10" name="Footer Placeholder 4"/>
          <p:cNvSpPr>
            <a:spLocks noGrp="1"/>
          </p:cNvSpPr>
          <p:nvPr>
            <p:ph type="ftr" sz="quarter" idx="3"/>
            <p:custDataLst>
              <p:tags r:id="rId2"/>
            </p:custDataLst>
          </p:nvPr>
        </p:nvSpPr>
        <p:spPr>
          <a:xfrm>
            <a:off x="5390774" y="6468150"/>
            <a:ext cx="5518097" cy="230832"/>
          </a:xfrm>
          <a:prstGeom prst="rect">
            <a:avLst/>
          </a:prstGeom>
        </p:spPr>
        <p:txBody>
          <a:bodyPr vert="horz" lIns="0" tIns="72000" rIns="72000" bIns="0" rtlCol="0" anchor="b"/>
          <a:lstStyle>
            <a:lvl1pPr algn="l">
              <a:defRPr sz="800">
                <a:solidFill>
                  <a:schemeClr val="accent3"/>
                </a:solidFill>
              </a:defRPr>
            </a:lvl1pPr>
          </a:lstStyle>
          <a:p>
            <a:endParaRPr lang="en-GB" dirty="0">
              <a:solidFill>
                <a:srgbClr val="998F86"/>
              </a:solidFill>
            </a:endParaRPr>
          </a:p>
        </p:txBody>
      </p:sp>
      <p:sp>
        <p:nvSpPr>
          <p:cNvPr id="13" name="Picture Placeholder 3"/>
          <p:cNvSpPr>
            <a:spLocks noGrp="1"/>
          </p:cNvSpPr>
          <p:nvPr>
            <p:ph type="pic" sz="quarter" idx="14" hasCustomPrompt="1"/>
          </p:nvPr>
        </p:nvSpPr>
        <p:spPr>
          <a:xfrm>
            <a:off x="387049" y="1412776"/>
            <a:ext cx="5228899" cy="1872208"/>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14" name="Picture Placeholder 3"/>
          <p:cNvSpPr>
            <a:spLocks noGrp="1"/>
          </p:cNvSpPr>
          <p:nvPr>
            <p:ph type="pic" sz="quarter" idx="15" hasCustomPrompt="1"/>
          </p:nvPr>
        </p:nvSpPr>
        <p:spPr>
          <a:xfrm>
            <a:off x="6665841" y="1412776"/>
            <a:ext cx="5228899" cy="1872208"/>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15" name="Text Placeholder 4"/>
          <p:cNvSpPr>
            <a:spLocks noGrp="1"/>
          </p:cNvSpPr>
          <p:nvPr>
            <p:ph type="body" sz="quarter" idx="16"/>
          </p:nvPr>
        </p:nvSpPr>
        <p:spPr>
          <a:xfrm>
            <a:off x="431801" y="3532181"/>
            <a:ext cx="11462940" cy="2551450"/>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Text Placeholder 4"/>
          <p:cNvSpPr>
            <a:spLocks noGrp="1"/>
          </p:cNvSpPr>
          <p:nvPr>
            <p:ph type="body" sz="quarter" idx="13"/>
          </p:nvPr>
        </p:nvSpPr>
        <p:spPr>
          <a:xfrm>
            <a:off x="393701" y="1039979"/>
            <a:ext cx="11462940" cy="288925"/>
          </a:xfrm>
        </p:spPr>
        <p:txBody>
          <a:bodyPr anchor="ctr">
            <a:noAutofit/>
          </a:bodyPr>
          <a:lstStyle>
            <a:lvl1pPr>
              <a:defRPr sz="1800" b="1" i="1">
                <a:solidFill>
                  <a:schemeClr val="bg1">
                    <a:lumMod val="50000"/>
                  </a:schemeClr>
                </a:solidFill>
              </a:defRPr>
            </a:lvl1pPr>
          </a:lstStyle>
          <a:p>
            <a:pPr lvl="0"/>
            <a:r>
              <a:rPr lang="en-US"/>
              <a:t>Click to edit Master text styles</a:t>
            </a:r>
          </a:p>
        </p:txBody>
      </p:sp>
    </p:spTree>
    <p:extLst>
      <p:ext uri="{BB962C8B-B14F-4D97-AF65-F5344CB8AC3E}">
        <p14:creationId xmlns:p14="http://schemas.microsoft.com/office/powerpoint/2010/main" val="36081847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icture Layout 4">
    <p:spTree>
      <p:nvGrpSpPr>
        <p:cNvPr id="1" name=""/>
        <p:cNvGrpSpPr/>
        <p:nvPr/>
      </p:nvGrpSpPr>
      <p:grpSpPr>
        <a:xfrm>
          <a:off x="0" y="0"/>
          <a:ext cx="0" cy="0"/>
          <a:chOff x="0" y="0"/>
          <a:chExt cx="0" cy="0"/>
        </a:xfrm>
      </p:grpSpPr>
      <p:sp>
        <p:nvSpPr>
          <p:cNvPr id="2" name="Title 1"/>
          <p:cNvSpPr>
            <a:spLocks noGrp="1"/>
          </p:cNvSpPr>
          <p:nvPr>
            <p:ph type="title"/>
          </p:nvPr>
        </p:nvSpPr>
        <p:spPr>
          <a:xfrm>
            <a:off x="393701" y="180976"/>
            <a:ext cx="11462940" cy="559256"/>
          </a:xfrm>
        </p:spPr>
        <p:txBody>
          <a:bodyPr/>
          <a:lstStyle/>
          <a:p>
            <a:r>
              <a:rPr lang="en-US"/>
              <a:t>Click to edit Master title style</a:t>
            </a:r>
            <a:endParaRPr lang="en-ZA" dirty="0"/>
          </a:p>
        </p:txBody>
      </p:sp>
      <p:sp>
        <p:nvSpPr>
          <p:cNvPr id="8" name="Slide Number Placeholder 5"/>
          <p:cNvSpPr>
            <a:spLocks noGrp="1"/>
          </p:cNvSpPr>
          <p:nvPr>
            <p:ph type="sldNum" sz="quarter" idx="4"/>
            <p:custDataLst>
              <p:tags r:id="rId1"/>
            </p:custDataLst>
          </p:nvPr>
        </p:nvSpPr>
        <p:spPr>
          <a:xfrm>
            <a:off x="11170773" y="6468150"/>
            <a:ext cx="685867" cy="230832"/>
          </a:xfrm>
          <a:prstGeom prst="rect">
            <a:avLst/>
          </a:prstGeom>
        </p:spPr>
        <p:txBody>
          <a:bodyPr vert="horz" lIns="72000" tIns="72000" rIns="0" bIns="0" rtlCol="0" anchor="ctr"/>
          <a:lstStyle>
            <a:lvl1pPr algn="r">
              <a:defRPr sz="900">
                <a:solidFill>
                  <a:schemeClr val="tx2"/>
                </a:solidFill>
                <a:latin typeface="Century Gothic" pitchFamily="34" charset="0"/>
              </a:defRPr>
            </a:lvl1pPr>
          </a:lstStyle>
          <a:p>
            <a:fld id="{8406839F-D7A4-4E5D-B93D-768AD4D1DB36}" type="slidenum">
              <a:rPr lang="en-ZA" smtClean="0">
                <a:solidFill>
                  <a:srgbClr val="003399"/>
                </a:solidFill>
              </a:rPr>
              <a:pPr/>
              <a:t>‹#›</a:t>
            </a:fld>
            <a:endParaRPr lang="en-ZA" dirty="0">
              <a:solidFill>
                <a:srgbClr val="003399"/>
              </a:solidFill>
            </a:endParaRPr>
          </a:p>
        </p:txBody>
      </p:sp>
      <p:sp>
        <p:nvSpPr>
          <p:cNvPr id="10" name="Footer Placeholder 4"/>
          <p:cNvSpPr>
            <a:spLocks noGrp="1"/>
          </p:cNvSpPr>
          <p:nvPr>
            <p:ph type="ftr" sz="quarter" idx="3"/>
            <p:custDataLst>
              <p:tags r:id="rId2"/>
            </p:custDataLst>
          </p:nvPr>
        </p:nvSpPr>
        <p:spPr>
          <a:xfrm>
            <a:off x="5390774" y="6468150"/>
            <a:ext cx="5518097" cy="230832"/>
          </a:xfrm>
          <a:prstGeom prst="rect">
            <a:avLst/>
          </a:prstGeom>
        </p:spPr>
        <p:txBody>
          <a:bodyPr vert="horz" lIns="0" tIns="72000" rIns="72000" bIns="0" rtlCol="0" anchor="b"/>
          <a:lstStyle>
            <a:lvl1pPr algn="l">
              <a:defRPr sz="800">
                <a:solidFill>
                  <a:schemeClr val="accent3"/>
                </a:solidFill>
              </a:defRPr>
            </a:lvl1pPr>
          </a:lstStyle>
          <a:p>
            <a:endParaRPr lang="en-GB" dirty="0">
              <a:solidFill>
                <a:srgbClr val="998F86"/>
              </a:solidFill>
            </a:endParaRPr>
          </a:p>
        </p:txBody>
      </p:sp>
      <p:sp>
        <p:nvSpPr>
          <p:cNvPr id="13" name="Picture Placeholder 3"/>
          <p:cNvSpPr>
            <a:spLocks noGrp="1"/>
          </p:cNvSpPr>
          <p:nvPr>
            <p:ph type="pic" sz="quarter" idx="14" hasCustomPrompt="1"/>
          </p:nvPr>
        </p:nvSpPr>
        <p:spPr>
          <a:xfrm>
            <a:off x="387049" y="3645024"/>
            <a:ext cx="5228899" cy="2304256"/>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14" name="Picture Placeholder 3"/>
          <p:cNvSpPr>
            <a:spLocks noGrp="1"/>
          </p:cNvSpPr>
          <p:nvPr>
            <p:ph type="pic" sz="quarter" idx="15" hasCustomPrompt="1"/>
          </p:nvPr>
        </p:nvSpPr>
        <p:spPr>
          <a:xfrm>
            <a:off x="6665841" y="3645024"/>
            <a:ext cx="5228899" cy="2304256"/>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15" name="Text Placeholder 4"/>
          <p:cNvSpPr>
            <a:spLocks noGrp="1"/>
          </p:cNvSpPr>
          <p:nvPr>
            <p:ph type="body" sz="quarter" idx="16"/>
          </p:nvPr>
        </p:nvSpPr>
        <p:spPr>
          <a:xfrm>
            <a:off x="431801" y="1412776"/>
            <a:ext cx="11462940" cy="2143224"/>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Text Placeholder 4"/>
          <p:cNvSpPr>
            <a:spLocks noGrp="1"/>
          </p:cNvSpPr>
          <p:nvPr>
            <p:ph type="body" sz="quarter" idx="13"/>
          </p:nvPr>
        </p:nvSpPr>
        <p:spPr>
          <a:xfrm>
            <a:off x="393701" y="1039979"/>
            <a:ext cx="11462940" cy="288925"/>
          </a:xfrm>
        </p:spPr>
        <p:txBody>
          <a:bodyPr anchor="ctr">
            <a:noAutofit/>
          </a:bodyPr>
          <a:lstStyle>
            <a:lvl1pPr>
              <a:defRPr sz="1800" b="1" i="1">
                <a:solidFill>
                  <a:schemeClr val="bg1">
                    <a:lumMod val="50000"/>
                  </a:schemeClr>
                </a:solidFill>
              </a:defRPr>
            </a:lvl1pPr>
          </a:lstStyle>
          <a:p>
            <a:pPr lvl="0"/>
            <a:r>
              <a:rPr lang="en-US"/>
              <a:t>Click to edit Master text styles</a:t>
            </a:r>
          </a:p>
        </p:txBody>
      </p:sp>
    </p:spTree>
    <p:extLst>
      <p:ext uri="{BB962C8B-B14F-4D97-AF65-F5344CB8AC3E}">
        <p14:creationId xmlns:p14="http://schemas.microsoft.com/office/powerpoint/2010/main" val="5148074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icture Layout 5">
    <p:spTree>
      <p:nvGrpSpPr>
        <p:cNvPr id="1" name=""/>
        <p:cNvGrpSpPr/>
        <p:nvPr/>
      </p:nvGrpSpPr>
      <p:grpSpPr>
        <a:xfrm>
          <a:off x="0" y="0"/>
          <a:ext cx="0" cy="0"/>
          <a:chOff x="0" y="0"/>
          <a:chExt cx="0" cy="0"/>
        </a:xfrm>
      </p:grpSpPr>
      <p:sp>
        <p:nvSpPr>
          <p:cNvPr id="2" name="Title 1"/>
          <p:cNvSpPr>
            <a:spLocks noGrp="1"/>
          </p:cNvSpPr>
          <p:nvPr>
            <p:ph type="title"/>
          </p:nvPr>
        </p:nvSpPr>
        <p:spPr>
          <a:xfrm>
            <a:off x="393701" y="180976"/>
            <a:ext cx="11462940" cy="559256"/>
          </a:xfrm>
        </p:spPr>
        <p:txBody>
          <a:bodyPr/>
          <a:lstStyle/>
          <a:p>
            <a:r>
              <a:rPr lang="en-US"/>
              <a:t>Click to edit Master title style</a:t>
            </a:r>
            <a:endParaRPr lang="en-ZA" dirty="0"/>
          </a:p>
        </p:txBody>
      </p:sp>
      <p:sp>
        <p:nvSpPr>
          <p:cNvPr id="8" name="Slide Number Placeholder 5"/>
          <p:cNvSpPr>
            <a:spLocks noGrp="1"/>
          </p:cNvSpPr>
          <p:nvPr>
            <p:ph type="sldNum" sz="quarter" idx="4"/>
            <p:custDataLst>
              <p:tags r:id="rId1"/>
            </p:custDataLst>
          </p:nvPr>
        </p:nvSpPr>
        <p:spPr>
          <a:xfrm>
            <a:off x="11170773" y="6468150"/>
            <a:ext cx="685867" cy="230832"/>
          </a:xfrm>
          <a:prstGeom prst="rect">
            <a:avLst/>
          </a:prstGeom>
        </p:spPr>
        <p:txBody>
          <a:bodyPr vert="horz" lIns="72000" tIns="72000" rIns="0" bIns="0" rtlCol="0" anchor="ctr"/>
          <a:lstStyle>
            <a:lvl1pPr algn="r">
              <a:defRPr sz="900">
                <a:solidFill>
                  <a:schemeClr val="tx2"/>
                </a:solidFill>
                <a:latin typeface="Century Gothic" pitchFamily="34" charset="0"/>
              </a:defRPr>
            </a:lvl1pPr>
          </a:lstStyle>
          <a:p>
            <a:fld id="{8406839F-D7A4-4E5D-B93D-768AD4D1DB36}" type="slidenum">
              <a:rPr lang="en-ZA" smtClean="0">
                <a:solidFill>
                  <a:srgbClr val="003399"/>
                </a:solidFill>
              </a:rPr>
              <a:pPr/>
              <a:t>‹#›</a:t>
            </a:fld>
            <a:endParaRPr lang="en-ZA" dirty="0">
              <a:solidFill>
                <a:srgbClr val="003399"/>
              </a:solidFill>
            </a:endParaRPr>
          </a:p>
        </p:txBody>
      </p:sp>
      <p:sp>
        <p:nvSpPr>
          <p:cNvPr id="10" name="Footer Placeholder 4"/>
          <p:cNvSpPr>
            <a:spLocks noGrp="1"/>
          </p:cNvSpPr>
          <p:nvPr>
            <p:ph type="ftr" sz="quarter" idx="3"/>
            <p:custDataLst>
              <p:tags r:id="rId2"/>
            </p:custDataLst>
          </p:nvPr>
        </p:nvSpPr>
        <p:spPr>
          <a:xfrm>
            <a:off x="5390774" y="6468150"/>
            <a:ext cx="5518097" cy="230832"/>
          </a:xfrm>
          <a:prstGeom prst="rect">
            <a:avLst/>
          </a:prstGeom>
        </p:spPr>
        <p:txBody>
          <a:bodyPr vert="horz" lIns="0" tIns="72000" rIns="72000" bIns="0" rtlCol="0" anchor="b"/>
          <a:lstStyle>
            <a:lvl1pPr algn="l">
              <a:defRPr sz="800">
                <a:solidFill>
                  <a:schemeClr val="accent3"/>
                </a:solidFill>
              </a:defRPr>
            </a:lvl1pPr>
          </a:lstStyle>
          <a:p>
            <a:endParaRPr lang="en-GB" dirty="0">
              <a:solidFill>
                <a:srgbClr val="998F86"/>
              </a:solidFill>
            </a:endParaRPr>
          </a:p>
        </p:txBody>
      </p:sp>
      <p:sp>
        <p:nvSpPr>
          <p:cNvPr id="13" name="Picture Placeholder 3"/>
          <p:cNvSpPr>
            <a:spLocks noGrp="1"/>
          </p:cNvSpPr>
          <p:nvPr>
            <p:ph type="pic" sz="quarter" idx="14" hasCustomPrompt="1"/>
          </p:nvPr>
        </p:nvSpPr>
        <p:spPr>
          <a:xfrm>
            <a:off x="387050" y="3645024"/>
            <a:ext cx="3500705" cy="2304256"/>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17" name="Picture Placeholder 3"/>
          <p:cNvSpPr>
            <a:spLocks noGrp="1"/>
          </p:cNvSpPr>
          <p:nvPr>
            <p:ph type="pic" sz="quarter" idx="15" hasCustomPrompt="1"/>
          </p:nvPr>
        </p:nvSpPr>
        <p:spPr>
          <a:xfrm>
            <a:off x="4390544" y="3645024"/>
            <a:ext cx="3500705" cy="2304256"/>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18" name="Picture Placeholder 3"/>
          <p:cNvSpPr>
            <a:spLocks noGrp="1"/>
          </p:cNvSpPr>
          <p:nvPr>
            <p:ph type="pic" sz="quarter" idx="16" hasCustomPrompt="1"/>
          </p:nvPr>
        </p:nvSpPr>
        <p:spPr>
          <a:xfrm>
            <a:off x="8394036" y="3645024"/>
            <a:ext cx="3500705" cy="2304256"/>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19" name="Text Placeholder 4"/>
          <p:cNvSpPr>
            <a:spLocks noGrp="1"/>
          </p:cNvSpPr>
          <p:nvPr>
            <p:ph type="body" sz="quarter" idx="17"/>
          </p:nvPr>
        </p:nvSpPr>
        <p:spPr>
          <a:xfrm>
            <a:off x="431801" y="1412776"/>
            <a:ext cx="11462940" cy="2143224"/>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Text Placeholder 4"/>
          <p:cNvSpPr>
            <a:spLocks noGrp="1"/>
          </p:cNvSpPr>
          <p:nvPr>
            <p:ph type="body" sz="quarter" idx="13"/>
          </p:nvPr>
        </p:nvSpPr>
        <p:spPr>
          <a:xfrm>
            <a:off x="393701" y="1039979"/>
            <a:ext cx="11462940" cy="288925"/>
          </a:xfrm>
        </p:spPr>
        <p:txBody>
          <a:bodyPr anchor="ctr">
            <a:noAutofit/>
          </a:bodyPr>
          <a:lstStyle>
            <a:lvl1pPr>
              <a:defRPr sz="1800" b="1" i="1">
                <a:solidFill>
                  <a:schemeClr val="bg1">
                    <a:lumMod val="50000"/>
                  </a:schemeClr>
                </a:solidFill>
              </a:defRPr>
            </a:lvl1pPr>
          </a:lstStyle>
          <a:p>
            <a:pPr lvl="0"/>
            <a:r>
              <a:rPr lang="en-US"/>
              <a:t>Click to edit Master text styles</a:t>
            </a:r>
          </a:p>
        </p:txBody>
      </p:sp>
    </p:spTree>
    <p:extLst>
      <p:ext uri="{BB962C8B-B14F-4D97-AF65-F5344CB8AC3E}">
        <p14:creationId xmlns:p14="http://schemas.microsoft.com/office/powerpoint/2010/main" val="2986364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wrap="none">
            <a:noAutofit/>
          </a:bodyPr>
          <a:lstStyle/>
          <a:p>
            <a:r>
              <a:rPr lang="en-US"/>
              <a:t>Click to edit Master title style</a:t>
            </a:r>
            <a:endParaRPr lang="en-ZA"/>
          </a:p>
        </p:txBody>
      </p:sp>
      <p:sp>
        <p:nvSpPr>
          <p:cNvPr id="7" name="Slide Number Placeholder 5"/>
          <p:cNvSpPr>
            <a:spLocks noGrp="1"/>
          </p:cNvSpPr>
          <p:nvPr>
            <p:ph type="sldNum" sz="quarter" idx="4"/>
            <p:custDataLst>
              <p:tags r:id="rId1"/>
            </p:custDataLst>
          </p:nvPr>
        </p:nvSpPr>
        <p:spPr>
          <a:xfrm>
            <a:off x="11170773" y="6468150"/>
            <a:ext cx="685867" cy="230832"/>
          </a:xfrm>
          <a:prstGeom prst="rect">
            <a:avLst/>
          </a:prstGeom>
        </p:spPr>
        <p:txBody>
          <a:bodyPr vert="horz" lIns="72000" tIns="72000" rIns="0" bIns="0" rtlCol="0" anchor="ctr"/>
          <a:lstStyle>
            <a:lvl1pPr algn="r">
              <a:defRPr sz="900">
                <a:solidFill>
                  <a:schemeClr val="tx2"/>
                </a:solidFill>
                <a:latin typeface="Century Gothic" pitchFamily="34" charset="0"/>
              </a:defRPr>
            </a:lvl1pPr>
          </a:lstStyle>
          <a:p>
            <a:fld id="{8406839F-D7A4-4E5D-B93D-768AD4D1DB36}" type="slidenum">
              <a:rPr lang="en-ZA" smtClean="0">
                <a:solidFill>
                  <a:srgbClr val="003399"/>
                </a:solidFill>
              </a:rPr>
              <a:pPr/>
              <a:t>‹#›</a:t>
            </a:fld>
            <a:endParaRPr lang="en-ZA" dirty="0">
              <a:solidFill>
                <a:srgbClr val="003399"/>
              </a:solidFill>
            </a:endParaRPr>
          </a:p>
        </p:txBody>
      </p:sp>
      <p:sp>
        <p:nvSpPr>
          <p:cNvPr id="6" name="Footer Placeholder 4"/>
          <p:cNvSpPr>
            <a:spLocks noGrp="1"/>
          </p:cNvSpPr>
          <p:nvPr>
            <p:ph type="ftr" sz="quarter" idx="3"/>
            <p:custDataLst>
              <p:tags r:id="rId2"/>
            </p:custDataLst>
          </p:nvPr>
        </p:nvSpPr>
        <p:spPr>
          <a:xfrm>
            <a:off x="5390774" y="6468150"/>
            <a:ext cx="5518097" cy="230832"/>
          </a:xfrm>
          <a:prstGeom prst="rect">
            <a:avLst/>
          </a:prstGeom>
        </p:spPr>
        <p:txBody>
          <a:bodyPr vert="horz" lIns="0" tIns="72000" rIns="72000" bIns="0" rtlCol="0" anchor="b"/>
          <a:lstStyle>
            <a:lvl1pPr algn="l">
              <a:defRPr sz="1800">
                <a:solidFill>
                  <a:schemeClr val="accent3"/>
                </a:solidFill>
              </a:defRPr>
            </a:lvl1pPr>
          </a:lstStyle>
          <a:p>
            <a:endParaRPr lang="en-GB" dirty="0">
              <a:solidFill>
                <a:srgbClr val="998F86"/>
              </a:solidFill>
            </a:endParaRPr>
          </a:p>
        </p:txBody>
      </p:sp>
      <p:sp>
        <p:nvSpPr>
          <p:cNvPr id="10" name="Text Placeholder 4"/>
          <p:cNvSpPr>
            <a:spLocks noGrp="1"/>
          </p:cNvSpPr>
          <p:nvPr>
            <p:ph type="body" sz="quarter" idx="10"/>
          </p:nvPr>
        </p:nvSpPr>
        <p:spPr>
          <a:xfrm>
            <a:off x="393701" y="1196753"/>
            <a:ext cx="11462940" cy="48960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1067760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cture Layout 6">
    <p:spTree>
      <p:nvGrpSpPr>
        <p:cNvPr id="1" name=""/>
        <p:cNvGrpSpPr/>
        <p:nvPr/>
      </p:nvGrpSpPr>
      <p:grpSpPr>
        <a:xfrm>
          <a:off x="0" y="0"/>
          <a:ext cx="0" cy="0"/>
          <a:chOff x="0" y="0"/>
          <a:chExt cx="0" cy="0"/>
        </a:xfrm>
      </p:grpSpPr>
      <p:sp>
        <p:nvSpPr>
          <p:cNvPr id="2" name="Title 1"/>
          <p:cNvSpPr>
            <a:spLocks noGrp="1"/>
          </p:cNvSpPr>
          <p:nvPr>
            <p:ph type="title"/>
          </p:nvPr>
        </p:nvSpPr>
        <p:spPr>
          <a:xfrm>
            <a:off x="393701" y="180976"/>
            <a:ext cx="11462940" cy="559256"/>
          </a:xfrm>
        </p:spPr>
        <p:txBody>
          <a:bodyPr/>
          <a:lstStyle/>
          <a:p>
            <a:r>
              <a:rPr lang="en-US"/>
              <a:t>Click to edit Master title style</a:t>
            </a:r>
            <a:endParaRPr lang="en-ZA" dirty="0"/>
          </a:p>
        </p:txBody>
      </p:sp>
      <p:sp>
        <p:nvSpPr>
          <p:cNvPr id="8" name="Slide Number Placeholder 5"/>
          <p:cNvSpPr>
            <a:spLocks noGrp="1"/>
          </p:cNvSpPr>
          <p:nvPr>
            <p:ph type="sldNum" sz="quarter" idx="4"/>
            <p:custDataLst>
              <p:tags r:id="rId1"/>
            </p:custDataLst>
          </p:nvPr>
        </p:nvSpPr>
        <p:spPr>
          <a:xfrm>
            <a:off x="11170773" y="6468150"/>
            <a:ext cx="685867" cy="230832"/>
          </a:xfrm>
          <a:prstGeom prst="rect">
            <a:avLst/>
          </a:prstGeom>
        </p:spPr>
        <p:txBody>
          <a:bodyPr vert="horz" lIns="72000" tIns="72000" rIns="0" bIns="0" rtlCol="0" anchor="ctr"/>
          <a:lstStyle>
            <a:lvl1pPr algn="r">
              <a:defRPr sz="900">
                <a:solidFill>
                  <a:schemeClr val="tx2"/>
                </a:solidFill>
                <a:latin typeface="Century Gothic" pitchFamily="34" charset="0"/>
              </a:defRPr>
            </a:lvl1pPr>
          </a:lstStyle>
          <a:p>
            <a:fld id="{8406839F-D7A4-4E5D-B93D-768AD4D1DB36}" type="slidenum">
              <a:rPr lang="en-ZA" smtClean="0">
                <a:solidFill>
                  <a:srgbClr val="003399"/>
                </a:solidFill>
              </a:rPr>
              <a:pPr/>
              <a:t>‹#›</a:t>
            </a:fld>
            <a:endParaRPr lang="en-ZA" dirty="0">
              <a:solidFill>
                <a:srgbClr val="003399"/>
              </a:solidFill>
            </a:endParaRPr>
          </a:p>
        </p:txBody>
      </p:sp>
      <p:sp>
        <p:nvSpPr>
          <p:cNvPr id="12" name="Footer Placeholder 4"/>
          <p:cNvSpPr>
            <a:spLocks noGrp="1"/>
          </p:cNvSpPr>
          <p:nvPr>
            <p:ph type="ftr" sz="quarter" idx="3"/>
            <p:custDataLst>
              <p:tags r:id="rId2"/>
            </p:custDataLst>
          </p:nvPr>
        </p:nvSpPr>
        <p:spPr>
          <a:xfrm>
            <a:off x="5390774" y="6468150"/>
            <a:ext cx="5518097" cy="230832"/>
          </a:xfrm>
          <a:prstGeom prst="rect">
            <a:avLst/>
          </a:prstGeom>
        </p:spPr>
        <p:txBody>
          <a:bodyPr vert="horz" lIns="0" tIns="72000" rIns="72000" bIns="0" rtlCol="0" anchor="b"/>
          <a:lstStyle>
            <a:lvl1pPr algn="l">
              <a:defRPr sz="800">
                <a:solidFill>
                  <a:schemeClr val="accent3"/>
                </a:solidFill>
              </a:defRPr>
            </a:lvl1pPr>
          </a:lstStyle>
          <a:p>
            <a:endParaRPr lang="en-GB" dirty="0">
              <a:solidFill>
                <a:srgbClr val="998F86"/>
              </a:solidFill>
            </a:endParaRPr>
          </a:p>
        </p:txBody>
      </p:sp>
      <p:sp>
        <p:nvSpPr>
          <p:cNvPr id="16" name="Picture Placeholder 3"/>
          <p:cNvSpPr>
            <a:spLocks noGrp="1"/>
          </p:cNvSpPr>
          <p:nvPr>
            <p:ph type="pic" sz="quarter" idx="14" hasCustomPrompt="1"/>
          </p:nvPr>
        </p:nvSpPr>
        <p:spPr>
          <a:xfrm>
            <a:off x="387050" y="1412776"/>
            <a:ext cx="3500705" cy="2160240"/>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17" name="Picture Placeholder 3"/>
          <p:cNvSpPr>
            <a:spLocks noGrp="1"/>
          </p:cNvSpPr>
          <p:nvPr>
            <p:ph type="pic" sz="quarter" idx="15" hasCustomPrompt="1"/>
          </p:nvPr>
        </p:nvSpPr>
        <p:spPr>
          <a:xfrm>
            <a:off x="4390544" y="1412776"/>
            <a:ext cx="3500705" cy="2160240"/>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18" name="Picture Placeholder 3"/>
          <p:cNvSpPr>
            <a:spLocks noGrp="1"/>
          </p:cNvSpPr>
          <p:nvPr>
            <p:ph type="pic" sz="quarter" idx="16" hasCustomPrompt="1"/>
          </p:nvPr>
        </p:nvSpPr>
        <p:spPr>
          <a:xfrm>
            <a:off x="8394036" y="1412776"/>
            <a:ext cx="3500705" cy="2160240"/>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20" name="Text Placeholder 4"/>
          <p:cNvSpPr>
            <a:spLocks noGrp="1"/>
          </p:cNvSpPr>
          <p:nvPr>
            <p:ph type="body" sz="quarter" idx="17"/>
          </p:nvPr>
        </p:nvSpPr>
        <p:spPr>
          <a:xfrm>
            <a:off x="431801" y="3703287"/>
            <a:ext cx="11462940" cy="2380344"/>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4"/>
          <p:cNvSpPr>
            <a:spLocks noGrp="1"/>
          </p:cNvSpPr>
          <p:nvPr>
            <p:ph type="body" sz="quarter" idx="13"/>
          </p:nvPr>
        </p:nvSpPr>
        <p:spPr>
          <a:xfrm>
            <a:off x="393701" y="1039979"/>
            <a:ext cx="11462940" cy="288925"/>
          </a:xfrm>
        </p:spPr>
        <p:txBody>
          <a:bodyPr anchor="ctr">
            <a:noAutofit/>
          </a:bodyPr>
          <a:lstStyle>
            <a:lvl1pPr>
              <a:defRPr sz="1800" b="1" i="1">
                <a:solidFill>
                  <a:schemeClr val="bg1">
                    <a:lumMod val="50000"/>
                  </a:schemeClr>
                </a:solidFill>
              </a:defRPr>
            </a:lvl1pPr>
          </a:lstStyle>
          <a:p>
            <a:pPr lvl="0"/>
            <a:r>
              <a:rPr lang="en-US"/>
              <a:t>Click to edit Master text styles</a:t>
            </a:r>
          </a:p>
        </p:txBody>
      </p:sp>
    </p:spTree>
    <p:extLst>
      <p:ext uri="{BB962C8B-B14F-4D97-AF65-F5344CB8AC3E}">
        <p14:creationId xmlns:p14="http://schemas.microsoft.com/office/powerpoint/2010/main" val="13451692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icture Layout 7">
    <p:spTree>
      <p:nvGrpSpPr>
        <p:cNvPr id="1" name=""/>
        <p:cNvGrpSpPr/>
        <p:nvPr/>
      </p:nvGrpSpPr>
      <p:grpSpPr>
        <a:xfrm>
          <a:off x="0" y="0"/>
          <a:ext cx="0" cy="0"/>
          <a:chOff x="0" y="0"/>
          <a:chExt cx="0" cy="0"/>
        </a:xfrm>
      </p:grpSpPr>
      <p:sp>
        <p:nvSpPr>
          <p:cNvPr id="2" name="Title 1"/>
          <p:cNvSpPr>
            <a:spLocks noGrp="1"/>
          </p:cNvSpPr>
          <p:nvPr>
            <p:ph type="title"/>
          </p:nvPr>
        </p:nvSpPr>
        <p:spPr>
          <a:xfrm>
            <a:off x="393701" y="180976"/>
            <a:ext cx="11462940" cy="559256"/>
          </a:xfrm>
        </p:spPr>
        <p:txBody>
          <a:bodyPr/>
          <a:lstStyle/>
          <a:p>
            <a:r>
              <a:rPr lang="en-US"/>
              <a:t>Click to edit Master title style</a:t>
            </a:r>
            <a:endParaRPr lang="en-ZA" dirty="0"/>
          </a:p>
        </p:txBody>
      </p:sp>
      <p:sp>
        <p:nvSpPr>
          <p:cNvPr id="8" name="Slide Number Placeholder 5"/>
          <p:cNvSpPr>
            <a:spLocks noGrp="1"/>
          </p:cNvSpPr>
          <p:nvPr>
            <p:ph type="sldNum" sz="quarter" idx="4"/>
            <p:custDataLst>
              <p:tags r:id="rId1"/>
            </p:custDataLst>
          </p:nvPr>
        </p:nvSpPr>
        <p:spPr>
          <a:xfrm>
            <a:off x="11170773" y="6468150"/>
            <a:ext cx="685867" cy="230832"/>
          </a:xfrm>
          <a:prstGeom prst="rect">
            <a:avLst/>
          </a:prstGeom>
        </p:spPr>
        <p:txBody>
          <a:bodyPr vert="horz" lIns="72000" tIns="72000" rIns="0" bIns="0" rtlCol="0" anchor="ctr"/>
          <a:lstStyle>
            <a:lvl1pPr algn="r">
              <a:defRPr sz="900">
                <a:solidFill>
                  <a:schemeClr val="tx2"/>
                </a:solidFill>
                <a:latin typeface="Century Gothic" pitchFamily="34" charset="0"/>
              </a:defRPr>
            </a:lvl1pPr>
          </a:lstStyle>
          <a:p>
            <a:fld id="{8406839F-D7A4-4E5D-B93D-768AD4D1DB36}" type="slidenum">
              <a:rPr lang="en-ZA" smtClean="0">
                <a:solidFill>
                  <a:srgbClr val="003399"/>
                </a:solidFill>
              </a:rPr>
              <a:pPr/>
              <a:t>‹#›</a:t>
            </a:fld>
            <a:endParaRPr lang="en-ZA" dirty="0">
              <a:solidFill>
                <a:srgbClr val="003399"/>
              </a:solidFill>
            </a:endParaRPr>
          </a:p>
        </p:txBody>
      </p:sp>
      <p:sp>
        <p:nvSpPr>
          <p:cNvPr id="9" name="Footer Placeholder 4"/>
          <p:cNvSpPr>
            <a:spLocks noGrp="1"/>
          </p:cNvSpPr>
          <p:nvPr>
            <p:ph type="ftr" sz="quarter" idx="3"/>
            <p:custDataLst>
              <p:tags r:id="rId2"/>
            </p:custDataLst>
          </p:nvPr>
        </p:nvSpPr>
        <p:spPr>
          <a:xfrm>
            <a:off x="5390774" y="6468150"/>
            <a:ext cx="5518097" cy="230832"/>
          </a:xfrm>
          <a:prstGeom prst="rect">
            <a:avLst/>
          </a:prstGeom>
        </p:spPr>
        <p:txBody>
          <a:bodyPr vert="horz" lIns="0" tIns="72000" rIns="72000" bIns="0" rtlCol="0" anchor="b"/>
          <a:lstStyle>
            <a:lvl1pPr algn="l">
              <a:defRPr sz="800">
                <a:solidFill>
                  <a:schemeClr val="accent3"/>
                </a:solidFill>
              </a:defRPr>
            </a:lvl1pPr>
          </a:lstStyle>
          <a:p>
            <a:endParaRPr lang="en-GB" dirty="0">
              <a:solidFill>
                <a:srgbClr val="998F86"/>
              </a:solidFill>
            </a:endParaRPr>
          </a:p>
        </p:txBody>
      </p:sp>
      <p:sp>
        <p:nvSpPr>
          <p:cNvPr id="17" name="Picture Placeholder 3"/>
          <p:cNvSpPr>
            <a:spLocks noGrp="1"/>
          </p:cNvSpPr>
          <p:nvPr>
            <p:ph type="pic" sz="quarter" idx="14" hasCustomPrompt="1"/>
          </p:nvPr>
        </p:nvSpPr>
        <p:spPr>
          <a:xfrm>
            <a:off x="431801" y="1412776"/>
            <a:ext cx="3878097" cy="1512168"/>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19" name="Picture Placeholder 3"/>
          <p:cNvSpPr>
            <a:spLocks noGrp="1"/>
          </p:cNvSpPr>
          <p:nvPr>
            <p:ph type="pic" sz="quarter" idx="15" hasCustomPrompt="1"/>
          </p:nvPr>
        </p:nvSpPr>
        <p:spPr>
          <a:xfrm>
            <a:off x="431801" y="2975180"/>
            <a:ext cx="3878097" cy="1512168"/>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20" name="Picture Placeholder 3"/>
          <p:cNvSpPr>
            <a:spLocks noGrp="1"/>
          </p:cNvSpPr>
          <p:nvPr>
            <p:ph type="pic" sz="quarter" idx="16" hasCustomPrompt="1"/>
          </p:nvPr>
        </p:nvSpPr>
        <p:spPr>
          <a:xfrm>
            <a:off x="431801" y="4537584"/>
            <a:ext cx="3878097" cy="1541098"/>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21" name="Text Placeholder 4"/>
          <p:cNvSpPr>
            <a:spLocks noGrp="1"/>
          </p:cNvSpPr>
          <p:nvPr>
            <p:ph type="body" sz="quarter" idx="17"/>
          </p:nvPr>
        </p:nvSpPr>
        <p:spPr>
          <a:xfrm>
            <a:off x="4597929" y="1412776"/>
            <a:ext cx="7296811" cy="4664677"/>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4"/>
          <p:cNvSpPr>
            <a:spLocks noGrp="1"/>
          </p:cNvSpPr>
          <p:nvPr>
            <p:ph type="body" sz="quarter" idx="13"/>
          </p:nvPr>
        </p:nvSpPr>
        <p:spPr>
          <a:xfrm>
            <a:off x="393701" y="1039979"/>
            <a:ext cx="11462940" cy="288925"/>
          </a:xfrm>
        </p:spPr>
        <p:txBody>
          <a:bodyPr anchor="ctr">
            <a:noAutofit/>
          </a:bodyPr>
          <a:lstStyle>
            <a:lvl1pPr>
              <a:defRPr sz="1800" b="1" i="1">
                <a:solidFill>
                  <a:schemeClr val="bg1">
                    <a:lumMod val="50000"/>
                  </a:schemeClr>
                </a:solidFill>
              </a:defRPr>
            </a:lvl1pPr>
          </a:lstStyle>
          <a:p>
            <a:pPr lvl="0"/>
            <a:r>
              <a:rPr lang="en-US"/>
              <a:t>Click to edit Master text styles</a:t>
            </a:r>
          </a:p>
        </p:txBody>
      </p:sp>
    </p:spTree>
    <p:extLst>
      <p:ext uri="{BB962C8B-B14F-4D97-AF65-F5344CB8AC3E}">
        <p14:creationId xmlns:p14="http://schemas.microsoft.com/office/powerpoint/2010/main" val="35298519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Picture Layout 7">
    <p:spTree>
      <p:nvGrpSpPr>
        <p:cNvPr id="1" name=""/>
        <p:cNvGrpSpPr/>
        <p:nvPr/>
      </p:nvGrpSpPr>
      <p:grpSpPr>
        <a:xfrm>
          <a:off x="0" y="0"/>
          <a:ext cx="0" cy="0"/>
          <a:chOff x="0" y="0"/>
          <a:chExt cx="0" cy="0"/>
        </a:xfrm>
      </p:grpSpPr>
      <p:sp>
        <p:nvSpPr>
          <p:cNvPr id="2" name="Title 1"/>
          <p:cNvSpPr>
            <a:spLocks noGrp="1"/>
          </p:cNvSpPr>
          <p:nvPr>
            <p:ph type="title"/>
          </p:nvPr>
        </p:nvSpPr>
        <p:spPr>
          <a:xfrm>
            <a:off x="393701" y="180976"/>
            <a:ext cx="11462940" cy="559256"/>
          </a:xfrm>
        </p:spPr>
        <p:txBody>
          <a:bodyPr/>
          <a:lstStyle/>
          <a:p>
            <a:r>
              <a:rPr lang="en-US"/>
              <a:t>Click to edit Master title style</a:t>
            </a:r>
            <a:endParaRPr lang="en-ZA" dirty="0"/>
          </a:p>
        </p:txBody>
      </p:sp>
      <p:sp>
        <p:nvSpPr>
          <p:cNvPr id="8" name="Slide Number Placeholder 5"/>
          <p:cNvSpPr>
            <a:spLocks noGrp="1"/>
          </p:cNvSpPr>
          <p:nvPr>
            <p:ph type="sldNum" sz="quarter" idx="4"/>
            <p:custDataLst>
              <p:tags r:id="rId1"/>
            </p:custDataLst>
          </p:nvPr>
        </p:nvSpPr>
        <p:spPr>
          <a:xfrm>
            <a:off x="11170773" y="6468150"/>
            <a:ext cx="685867" cy="230832"/>
          </a:xfrm>
          <a:prstGeom prst="rect">
            <a:avLst/>
          </a:prstGeom>
        </p:spPr>
        <p:txBody>
          <a:bodyPr vert="horz" lIns="72000" tIns="72000" rIns="0" bIns="0" rtlCol="0" anchor="ctr"/>
          <a:lstStyle>
            <a:lvl1pPr algn="r">
              <a:defRPr sz="900">
                <a:solidFill>
                  <a:schemeClr val="tx2"/>
                </a:solidFill>
                <a:latin typeface="Century Gothic" pitchFamily="34" charset="0"/>
              </a:defRPr>
            </a:lvl1pPr>
          </a:lstStyle>
          <a:p>
            <a:fld id="{8406839F-D7A4-4E5D-B93D-768AD4D1DB36}" type="slidenum">
              <a:rPr lang="en-ZA" smtClean="0">
                <a:solidFill>
                  <a:srgbClr val="003399"/>
                </a:solidFill>
              </a:rPr>
              <a:pPr/>
              <a:t>‹#›</a:t>
            </a:fld>
            <a:endParaRPr lang="en-ZA" dirty="0">
              <a:solidFill>
                <a:srgbClr val="003399"/>
              </a:solidFill>
            </a:endParaRPr>
          </a:p>
        </p:txBody>
      </p:sp>
      <p:sp>
        <p:nvSpPr>
          <p:cNvPr id="9" name="Footer Placeholder 4"/>
          <p:cNvSpPr>
            <a:spLocks noGrp="1"/>
          </p:cNvSpPr>
          <p:nvPr>
            <p:ph type="ftr" sz="quarter" idx="3"/>
            <p:custDataLst>
              <p:tags r:id="rId2"/>
            </p:custDataLst>
          </p:nvPr>
        </p:nvSpPr>
        <p:spPr>
          <a:xfrm>
            <a:off x="5390774" y="6468150"/>
            <a:ext cx="5518097" cy="230832"/>
          </a:xfrm>
          <a:prstGeom prst="rect">
            <a:avLst/>
          </a:prstGeom>
        </p:spPr>
        <p:txBody>
          <a:bodyPr vert="horz" lIns="0" tIns="72000" rIns="72000" bIns="0" rtlCol="0" anchor="b"/>
          <a:lstStyle>
            <a:lvl1pPr algn="l">
              <a:defRPr sz="800">
                <a:solidFill>
                  <a:schemeClr val="accent3"/>
                </a:solidFill>
              </a:defRPr>
            </a:lvl1pPr>
          </a:lstStyle>
          <a:p>
            <a:endParaRPr lang="en-GB" dirty="0">
              <a:solidFill>
                <a:srgbClr val="998F86"/>
              </a:solidFill>
            </a:endParaRPr>
          </a:p>
        </p:txBody>
      </p:sp>
      <p:sp>
        <p:nvSpPr>
          <p:cNvPr id="17" name="Picture Placeholder 3"/>
          <p:cNvSpPr>
            <a:spLocks noGrp="1"/>
          </p:cNvSpPr>
          <p:nvPr>
            <p:ph type="pic" sz="quarter" idx="14" hasCustomPrompt="1"/>
          </p:nvPr>
        </p:nvSpPr>
        <p:spPr>
          <a:xfrm>
            <a:off x="8016644" y="1412776"/>
            <a:ext cx="3878097" cy="1512168"/>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19" name="Picture Placeholder 3"/>
          <p:cNvSpPr>
            <a:spLocks noGrp="1"/>
          </p:cNvSpPr>
          <p:nvPr>
            <p:ph type="pic" sz="quarter" idx="15" hasCustomPrompt="1"/>
          </p:nvPr>
        </p:nvSpPr>
        <p:spPr>
          <a:xfrm>
            <a:off x="8016644" y="2976533"/>
            <a:ext cx="3878097" cy="1512168"/>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20" name="Picture Placeholder 3"/>
          <p:cNvSpPr>
            <a:spLocks noGrp="1"/>
          </p:cNvSpPr>
          <p:nvPr>
            <p:ph type="pic" sz="quarter" idx="16" hasCustomPrompt="1"/>
          </p:nvPr>
        </p:nvSpPr>
        <p:spPr>
          <a:xfrm>
            <a:off x="8016644" y="4540290"/>
            <a:ext cx="3878097" cy="1548783"/>
          </a:xfrm>
          <a:prstGeom prst="round2DiagRect">
            <a:avLst/>
          </a:prstGeom>
        </p:spPr>
        <p:txBody>
          <a:bodyPr vert="horz" lIns="72000" tIns="72000" rIns="72000" bIns="72000" rtlCol="0">
            <a:normAutofit/>
          </a:bodyPr>
          <a:lstStyle>
            <a:lvl1pPr>
              <a:defRPr lang="en-GB" sz="1400"/>
            </a:lvl1pPr>
          </a:lstStyle>
          <a:p>
            <a:pPr lvl="0"/>
            <a:r>
              <a:rPr lang="en-GB" dirty="0"/>
              <a:t>Picture placeholder</a:t>
            </a:r>
          </a:p>
        </p:txBody>
      </p:sp>
      <p:sp>
        <p:nvSpPr>
          <p:cNvPr id="10" name="Text Placeholder 4"/>
          <p:cNvSpPr>
            <a:spLocks noGrp="1"/>
          </p:cNvSpPr>
          <p:nvPr>
            <p:ph type="body" sz="quarter" idx="17"/>
          </p:nvPr>
        </p:nvSpPr>
        <p:spPr>
          <a:xfrm>
            <a:off x="431801" y="1412778"/>
            <a:ext cx="7405311" cy="4665905"/>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Text Placeholder 4"/>
          <p:cNvSpPr>
            <a:spLocks noGrp="1"/>
          </p:cNvSpPr>
          <p:nvPr>
            <p:ph type="body" sz="quarter" idx="13"/>
          </p:nvPr>
        </p:nvSpPr>
        <p:spPr>
          <a:xfrm>
            <a:off x="393701" y="1039979"/>
            <a:ext cx="11462940" cy="288925"/>
          </a:xfrm>
        </p:spPr>
        <p:txBody>
          <a:bodyPr anchor="ctr">
            <a:noAutofit/>
          </a:bodyPr>
          <a:lstStyle>
            <a:lvl1pPr>
              <a:defRPr sz="1800" b="1" i="1">
                <a:solidFill>
                  <a:schemeClr val="bg1">
                    <a:lumMod val="50000"/>
                  </a:schemeClr>
                </a:solidFill>
              </a:defRPr>
            </a:lvl1pPr>
          </a:lstStyle>
          <a:p>
            <a:pPr lvl="0"/>
            <a:r>
              <a:rPr lang="en-US"/>
              <a:t>Click to edit Master text styles</a:t>
            </a:r>
          </a:p>
        </p:txBody>
      </p:sp>
    </p:spTree>
    <p:extLst>
      <p:ext uri="{BB962C8B-B14F-4D97-AF65-F5344CB8AC3E}">
        <p14:creationId xmlns:p14="http://schemas.microsoft.com/office/powerpoint/2010/main" val="20403636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1_Back Slide &quot;Thank You&quot;">
    <p:bg>
      <p:bgPr>
        <a:solidFill>
          <a:srgbClr val="001484"/>
        </a:solidFill>
        <a:effectLst/>
      </p:bgPr>
    </p:bg>
    <p:spTree>
      <p:nvGrpSpPr>
        <p:cNvPr id="1" name=""/>
        <p:cNvGrpSpPr/>
        <p:nvPr/>
      </p:nvGrpSpPr>
      <p:grpSpPr>
        <a:xfrm>
          <a:off x="0" y="0"/>
          <a:ext cx="0" cy="0"/>
          <a:chOff x="0" y="0"/>
          <a:chExt cx="0" cy="0"/>
        </a:xfrm>
      </p:grpSpPr>
      <p:sp>
        <p:nvSpPr>
          <p:cNvPr id="2" name="Rectangle 1"/>
          <p:cNvSpPr/>
          <p:nvPr userDrawn="1"/>
        </p:nvSpPr>
        <p:spPr>
          <a:xfrm>
            <a:off x="2913435" y="1790072"/>
            <a:ext cx="6336704" cy="28803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solidFill>
                <a:prstClr val="white"/>
              </a:solidFill>
            </a:endParaRPr>
          </a:p>
        </p:txBody>
      </p:sp>
      <p:sp>
        <p:nvSpPr>
          <p:cNvPr id="12" name="Text Placeholder 5"/>
          <p:cNvSpPr>
            <a:spLocks noGrp="1"/>
          </p:cNvSpPr>
          <p:nvPr>
            <p:ph type="body" sz="quarter" idx="10" hasCustomPrompt="1"/>
          </p:nvPr>
        </p:nvSpPr>
        <p:spPr>
          <a:xfrm>
            <a:off x="3779997" y="2696461"/>
            <a:ext cx="5196324" cy="266322"/>
          </a:xfrm>
        </p:spPr>
        <p:txBody>
          <a:bodyPr lIns="36000" rIns="36000" anchor="ctr">
            <a:noAutofit/>
          </a:bodyPr>
          <a:lstStyle>
            <a:lvl1pPr>
              <a:defRPr sz="1400">
                <a:solidFill>
                  <a:schemeClr val="tx2"/>
                </a:solidFill>
              </a:defRPr>
            </a:lvl1pPr>
          </a:lstStyle>
          <a:p>
            <a:pPr lvl="0"/>
            <a:r>
              <a:rPr lang="en-US" dirty="0"/>
              <a:t>Name Surname</a:t>
            </a:r>
            <a:endParaRPr lang="en-GB" dirty="0"/>
          </a:p>
        </p:txBody>
      </p:sp>
      <p:sp>
        <p:nvSpPr>
          <p:cNvPr id="13" name="Text Placeholder 5"/>
          <p:cNvSpPr>
            <a:spLocks noGrp="1"/>
          </p:cNvSpPr>
          <p:nvPr>
            <p:ph type="body" sz="quarter" idx="11" hasCustomPrompt="1"/>
          </p:nvPr>
        </p:nvSpPr>
        <p:spPr>
          <a:xfrm>
            <a:off x="3779997" y="2963910"/>
            <a:ext cx="5196324" cy="266322"/>
          </a:xfrm>
        </p:spPr>
        <p:txBody>
          <a:bodyPr lIns="36000" rIns="36000" anchor="ctr">
            <a:noAutofit/>
          </a:bodyPr>
          <a:lstStyle>
            <a:lvl1pPr>
              <a:defRPr sz="1100" b="0">
                <a:solidFill>
                  <a:schemeClr val="tx2"/>
                </a:solidFill>
              </a:defRPr>
            </a:lvl1pPr>
          </a:lstStyle>
          <a:p>
            <a:pPr lvl="0"/>
            <a:r>
              <a:rPr lang="en-US" dirty="0"/>
              <a:t>Directory</a:t>
            </a:r>
            <a:endParaRPr lang="en-GB" dirty="0"/>
          </a:p>
        </p:txBody>
      </p:sp>
      <p:sp>
        <p:nvSpPr>
          <p:cNvPr id="14" name="Text Placeholder 5"/>
          <p:cNvSpPr>
            <a:spLocks noGrp="1"/>
          </p:cNvSpPr>
          <p:nvPr>
            <p:ph type="body" sz="quarter" idx="12" hasCustomPrompt="1"/>
          </p:nvPr>
        </p:nvSpPr>
        <p:spPr>
          <a:xfrm>
            <a:off x="4246240" y="3494035"/>
            <a:ext cx="1920213" cy="266322"/>
          </a:xfrm>
        </p:spPr>
        <p:txBody>
          <a:bodyPr lIns="36000" rIns="36000" anchor="ctr">
            <a:noAutofit/>
          </a:bodyPr>
          <a:lstStyle>
            <a:lvl1pPr>
              <a:defRPr sz="1100" b="0">
                <a:solidFill>
                  <a:schemeClr val="tx2"/>
                </a:solidFill>
              </a:defRPr>
            </a:lvl1pPr>
          </a:lstStyle>
          <a:p>
            <a:pPr lvl="0"/>
            <a:r>
              <a:rPr lang="en-US" dirty="0"/>
              <a:t>+27 (0)21 XXX XXXX</a:t>
            </a:r>
            <a:endParaRPr lang="en-GB" dirty="0"/>
          </a:p>
        </p:txBody>
      </p:sp>
      <p:sp>
        <p:nvSpPr>
          <p:cNvPr id="15" name="Rectangle 14"/>
          <p:cNvSpPr/>
          <p:nvPr userDrawn="1"/>
        </p:nvSpPr>
        <p:spPr>
          <a:xfrm>
            <a:off x="3779996" y="3497483"/>
            <a:ext cx="536899" cy="261610"/>
          </a:xfrm>
          <a:prstGeom prst="rect">
            <a:avLst/>
          </a:prstGeom>
        </p:spPr>
        <p:txBody>
          <a:bodyPr vert="horz" lIns="36000" tIns="72000" rIns="36000" bIns="72000" rtlCol="0" anchor="ctr">
            <a:noAutofit/>
          </a:bodyPr>
          <a:lstStyle/>
          <a:p>
            <a:pPr>
              <a:spcBef>
                <a:spcPts val="300"/>
              </a:spcBef>
              <a:buFont typeface="Arial" pitchFamily="34" charset="0"/>
              <a:buNone/>
            </a:pPr>
            <a:r>
              <a:rPr lang="en-GB" sz="1100" b="1" dirty="0">
                <a:solidFill>
                  <a:srgbClr val="003399"/>
                </a:solidFill>
              </a:rPr>
              <a:t>Tel:</a:t>
            </a:r>
          </a:p>
        </p:txBody>
      </p:sp>
      <p:sp>
        <p:nvSpPr>
          <p:cNvPr id="16" name="Text Placeholder 5"/>
          <p:cNvSpPr>
            <a:spLocks noGrp="1"/>
          </p:cNvSpPr>
          <p:nvPr>
            <p:ph type="body" sz="quarter" idx="13" hasCustomPrompt="1"/>
          </p:nvPr>
        </p:nvSpPr>
        <p:spPr>
          <a:xfrm>
            <a:off x="6840159" y="3494035"/>
            <a:ext cx="1920213" cy="266322"/>
          </a:xfrm>
        </p:spPr>
        <p:txBody>
          <a:bodyPr lIns="36000" rIns="36000" anchor="ctr">
            <a:noAutofit/>
          </a:bodyPr>
          <a:lstStyle>
            <a:lvl1pPr>
              <a:defRPr sz="1100" b="0">
                <a:solidFill>
                  <a:schemeClr val="tx2"/>
                </a:solidFill>
              </a:defRPr>
            </a:lvl1pPr>
          </a:lstStyle>
          <a:p>
            <a:pPr lvl="0"/>
            <a:r>
              <a:rPr lang="en-US" dirty="0"/>
              <a:t>+27 (0)21 XXX XXXX</a:t>
            </a:r>
            <a:endParaRPr lang="en-GB" dirty="0"/>
          </a:p>
        </p:txBody>
      </p:sp>
      <p:sp>
        <p:nvSpPr>
          <p:cNvPr id="17" name="Rectangle 16"/>
          <p:cNvSpPr/>
          <p:nvPr userDrawn="1"/>
        </p:nvSpPr>
        <p:spPr>
          <a:xfrm>
            <a:off x="6373915" y="3497483"/>
            <a:ext cx="536899" cy="261610"/>
          </a:xfrm>
          <a:prstGeom prst="rect">
            <a:avLst/>
          </a:prstGeom>
        </p:spPr>
        <p:txBody>
          <a:bodyPr vert="horz" lIns="36000" tIns="72000" rIns="36000" bIns="72000" rtlCol="0" anchor="ctr">
            <a:noAutofit/>
          </a:bodyPr>
          <a:lstStyle/>
          <a:p>
            <a:pPr>
              <a:spcBef>
                <a:spcPts val="300"/>
              </a:spcBef>
              <a:buFont typeface="Arial" pitchFamily="34" charset="0"/>
              <a:buNone/>
            </a:pPr>
            <a:r>
              <a:rPr lang="en-GB" sz="1100" b="1" dirty="0">
                <a:solidFill>
                  <a:srgbClr val="003399"/>
                </a:solidFill>
              </a:rPr>
              <a:t>Fax:</a:t>
            </a:r>
          </a:p>
        </p:txBody>
      </p:sp>
      <p:sp>
        <p:nvSpPr>
          <p:cNvPr id="18" name="Text Placeholder 5"/>
          <p:cNvSpPr>
            <a:spLocks noGrp="1"/>
          </p:cNvSpPr>
          <p:nvPr>
            <p:ph type="body" sz="quarter" idx="14" hasCustomPrompt="1"/>
          </p:nvPr>
        </p:nvSpPr>
        <p:spPr>
          <a:xfrm>
            <a:off x="3779997" y="3768568"/>
            <a:ext cx="4978745" cy="266322"/>
          </a:xfrm>
        </p:spPr>
        <p:txBody>
          <a:bodyPr lIns="36000" rIns="36000" anchor="ctr">
            <a:noAutofit/>
          </a:bodyPr>
          <a:lstStyle>
            <a:lvl1pPr>
              <a:defRPr sz="1100" b="0">
                <a:solidFill>
                  <a:schemeClr val="tx2"/>
                </a:solidFill>
              </a:defRPr>
            </a:lvl1pPr>
          </a:lstStyle>
          <a:p>
            <a:pPr lvl="0"/>
            <a:r>
              <a:rPr lang="en-US" dirty="0"/>
              <a:t>Name.Surname@westerncape.gov.za</a:t>
            </a:r>
            <a:endParaRPr lang="en-GB" dirty="0"/>
          </a:p>
        </p:txBody>
      </p:sp>
      <p:sp>
        <p:nvSpPr>
          <p:cNvPr id="19" name="Rectangle 18"/>
          <p:cNvSpPr/>
          <p:nvPr userDrawn="1"/>
        </p:nvSpPr>
        <p:spPr>
          <a:xfrm>
            <a:off x="3779996" y="4043102"/>
            <a:ext cx="4978745" cy="261610"/>
          </a:xfrm>
          <a:prstGeom prst="rect">
            <a:avLst/>
          </a:prstGeom>
        </p:spPr>
        <p:txBody>
          <a:bodyPr vert="horz" lIns="36000" tIns="72000" rIns="36000" bIns="72000" rtlCol="0" anchor="ctr">
            <a:noAutofit/>
          </a:bodyPr>
          <a:lstStyle/>
          <a:p>
            <a:pPr>
              <a:spcBef>
                <a:spcPts val="300"/>
              </a:spcBef>
              <a:buFont typeface="Arial" pitchFamily="34" charset="0"/>
              <a:buNone/>
            </a:pPr>
            <a:r>
              <a:rPr lang="en-GB" sz="1100" b="1" dirty="0">
                <a:solidFill>
                  <a:srgbClr val="003399"/>
                </a:solidFill>
              </a:rPr>
              <a:t>www.westerncape.gov.za</a:t>
            </a:r>
          </a:p>
        </p:txBody>
      </p:sp>
      <p:sp>
        <p:nvSpPr>
          <p:cNvPr id="6" name="Rectangle 5"/>
          <p:cNvSpPr/>
          <p:nvPr userDrawn="1"/>
        </p:nvSpPr>
        <p:spPr>
          <a:xfrm>
            <a:off x="393700" y="565702"/>
            <a:ext cx="2404826" cy="584775"/>
          </a:xfrm>
          <a:prstGeom prst="rect">
            <a:avLst/>
          </a:prstGeom>
        </p:spPr>
        <p:txBody>
          <a:bodyPr wrap="none">
            <a:spAutoFit/>
          </a:bodyPr>
          <a:lstStyle/>
          <a:p>
            <a:r>
              <a:rPr lang="en-US" sz="3200" dirty="0">
                <a:solidFill>
                  <a:prstClr val="white"/>
                </a:solidFill>
                <a:ea typeface="+mj-ea"/>
                <a:cs typeface="+mj-cs"/>
              </a:rPr>
              <a:t>Contact Us</a:t>
            </a:r>
            <a:endParaRPr lang="en-GB" sz="2400" dirty="0">
              <a:solidFill>
                <a:prstClr val="white"/>
              </a:solidFill>
            </a:endParaRPr>
          </a:p>
        </p:txBody>
      </p:sp>
      <p:sp>
        <p:nvSpPr>
          <p:cNvPr id="24" name="Text Placeholder 5"/>
          <p:cNvSpPr>
            <a:spLocks noGrp="1"/>
          </p:cNvSpPr>
          <p:nvPr>
            <p:ph type="body" sz="quarter" idx="15" hasCustomPrompt="1"/>
          </p:nvPr>
        </p:nvSpPr>
        <p:spPr>
          <a:xfrm>
            <a:off x="3779995" y="4333520"/>
            <a:ext cx="4465773" cy="266322"/>
          </a:xfrm>
        </p:spPr>
        <p:txBody>
          <a:bodyPr lIns="36000" rIns="36000" anchor="ctr">
            <a:noAutofit/>
          </a:bodyPr>
          <a:lstStyle>
            <a:lvl1pPr>
              <a:defRPr sz="1100" b="0" baseline="0">
                <a:solidFill>
                  <a:schemeClr val="tx2"/>
                </a:solidFill>
              </a:defRPr>
            </a:lvl1pPr>
          </a:lstStyle>
          <a:p>
            <a:pPr lvl="0"/>
            <a:r>
              <a:rPr lang="en-ZA" dirty="0"/>
              <a:t>Fill in your address</a:t>
            </a:r>
          </a:p>
        </p:txBody>
      </p:sp>
      <p:pic>
        <p:nvPicPr>
          <p:cNvPr id="2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p:blipFill>
        <p:spPr bwMode="auto">
          <a:xfrm>
            <a:off x="3029719" y="1859446"/>
            <a:ext cx="2217710" cy="849217"/>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Shape, rectangle&#10;&#10;Description automatically generated">
            <a:extLst>
              <a:ext uri="{FF2B5EF4-FFF2-40B4-BE49-F238E27FC236}">
                <a16:creationId xmlns:a16="http://schemas.microsoft.com/office/drawing/2014/main" id="{4B218B1C-103E-40ED-AFB3-E83144F6820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779995" y="3331665"/>
            <a:ext cx="5470144" cy="64873"/>
          </a:xfrm>
          <a:prstGeom prst="rect">
            <a:avLst/>
          </a:prstGeom>
        </p:spPr>
      </p:pic>
    </p:spTree>
    <p:extLst>
      <p:ext uri="{BB962C8B-B14F-4D97-AF65-F5344CB8AC3E}">
        <p14:creationId xmlns:p14="http://schemas.microsoft.com/office/powerpoint/2010/main" val="6063558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Back Slide &quot;Thank You&quot;">
    <p:bg>
      <p:bgPr>
        <a:solidFill>
          <a:srgbClr val="001484"/>
        </a:solidFill>
        <a:effectLst/>
      </p:bgPr>
    </p:bg>
    <p:spTree>
      <p:nvGrpSpPr>
        <p:cNvPr id="1" name=""/>
        <p:cNvGrpSpPr/>
        <p:nvPr/>
      </p:nvGrpSpPr>
      <p:grpSpPr>
        <a:xfrm>
          <a:off x="0" y="0"/>
          <a:ext cx="0" cy="0"/>
          <a:chOff x="0" y="0"/>
          <a:chExt cx="0" cy="0"/>
        </a:xfrm>
      </p:grpSpPr>
      <p:sp>
        <p:nvSpPr>
          <p:cNvPr id="9" name="Title 1"/>
          <p:cNvSpPr txBox="1">
            <a:spLocks/>
          </p:cNvSpPr>
          <p:nvPr userDrawn="1"/>
        </p:nvSpPr>
        <p:spPr>
          <a:xfrm>
            <a:off x="2351584" y="3861049"/>
            <a:ext cx="9601067" cy="1083419"/>
          </a:xfrm>
          <a:prstGeom prst="rect">
            <a:avLst/>
          </a:prstGeom>
        </p:spPr>
        <p:txBody>
          <a:bodyPr wrap="none"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Aft>
                <a:spcPts val="2400"/>
              </a:spcAft>
            </a:pPr>
            <a:r>
              <a:rPr lang="en-US" sz="3200" dirty="0">
                <a:solidFill>
                  <a:prstClr val="white"/>
                </a:solidFill>
                <a:cs typeface="Century Gothic"/>
              </a:rPr>
              <a:t>Thank you</a:t>
            </a:r>
          </a:p>
        </p:txBody>
      </p:sp>
      <p:pic>
        <p:nvPicPr>
          <p:cNvPr id="4" name="Picture 3" descr="Shape, rectangle&#10;&#10;Description automatically generated">
            <a:extLst>
              <a:ext uri="{FF2B5EF4-FFF2-40B4-BE49-F238E27FC236}">
                <a16:creationId xmlns:a16="http://schemas.microsoft.com/office/drawing/2014/main" id="{964789CB-CD92-405B-9055-78FC1169E82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3700" y="3364896"/>
            <a:ext cx="11798299" cy="64104"/>
          </a:xfrm>
          <a:prstGeom prst="rect">
            <a:avLst/>
          </a:prstGeom>
        </p:spPr>
      </p:pic>
    </p:spTree>
    <p:extLst>
      <p:ext uri="{BB962C8B-B14F-4D97-AF65-F5344CB8AC3E}">
        <p14:creationId xmlns:p14="http://schemas.microsoft.com/office/powerpoint/2010/main" val="3904491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3701" y="180976"/>
            <a:ext cx="11462940" cy="559256"/>
          </a:xfrm>
        </p:spPr>
        <p:txBody>
          <a:bodyPr wrap="none">
            <a:noAutofit/>
          </a:bodyPr>
          <a:lstStyle/>
          <a:p>
            <a:r>
              <a:rPr lang="en-US"/>
              <a:t>Click to edit Master title style</a:t>
            </a:r>
            <a:endParaRPr lang="en-ZA"/>
          </a:p>
        </p:txBody>
      </p:sp>
      <p:sp>
        <p:nvSpPr>
          <p:cNvPr id="7" name="Slide Number Placeholder 5"/>
          <p:cNvSpPr>
            <a:spLocks noGrp="1"/>
          </p:cNvSpPr>
          <p:nvPr>
            <p:ph type="sldNum" sz="quarter" idx="4"/>
            <p:custDataLst>
              <p:tags r:id="rId1"/>
            </p:custDataLst>
          </p:nvPr>
        </p:nvSpPr>
        <p:spPr>
          <a:xfrm>
            <a:off x="11170773" y="6468150"/>
            <a:ext cx="685867" cy="230832"/>
          </a:xfrm>
          <a:prstGeom prst="rect">
            <a:avLst/>
          </a:prstGeom>
        </p:spPr>
        <p:txBody>
          <a:bodyPr vert="horz" lIns="72000" tIns="72000" rIns="0" bIns="0" rtlCol="0" anchor="ctr"/>
          <a:lstStyle>
            <a:lvl1pPr algn="r">
              <a:defRPr sz="900">
                <a:solidFill>
                  <a:schemeClr val="tx2"/>
                </a:solidFill>
                <a:latin typeface="Century Gothic" pitchFamily="34" charset="0"/>
              </a:defRPr>
            </a:lvl1pPr>
          </a:lstStyle>
          <a:p>
            <a:fld id="{8406839F-D7A4-4E5D-B93D-768AD4D1DB36}" type="slidenum">
              <a:rPr lang="en-ZA" smtClean="0">
                <a:solidFill>
                  <a:srgbClr val="003399"/>
                </a:solidFill>
              </a:rPr>
              <a:pPr/>
              <a:t>‹#›</a:t>
            </a:fld>
            <a:endParaRPr lang="en-ZA" dirty="0">
              <a:solidFill>
                <a:srgbClr val="003399"/>
              </a:solidFill>
            </a:endParaRPr>
          </a:p>
        </p:txBody>
      </p:sp>
      <p:sp>
        <p:nvSpPr>
          <p:cNvPr id="10" name="Footer Placeholder 4"/>
          <p:cNvSpPr>
            <a:spLocks noGrp="1"/>
          </p:cNvSpPr>
          <p:nvPr>
            <p:ph type="ftr" sz="quarter" idx="3"/>
            <p:custDataLst>
              <p:tags r:id="rId2"/>
            </p:custDataLst>
          </p:nvPr>
        </p:nvSpPr>
        <p:spPr>
          <a:xfrm>
            <a:off x="5390774" y="6468150"/>
            <a:ext cx="5518097" cy="230832"/>
          </a:xfrm>
          <a:prstGeom prst="rect">
            <a:avLst/>
          </a:prstGeom>
        </p:spPr>
        <p:txBody>
          <a:bodyPr vert="horz" lIns="0" tIns="72000" rIns="72000" bIns="0" rtlCol="0" anchor="b"/>
          <a:lstStyle>
            <a:lvl1pPr algn="l">
              <a:defRPr sz="800">
                <a:solidFill>
                  <a:schemeClr val="accent3"/>
                </a:solidFill>
              </a:defRPr>
            </a:lvl1pPr>
          </a:lstStyle>
          <a:p>
            <a:endParaRPr lang="en-GB" dirty="0">
              <a:solidFill>
                <a:srgbClr val="998F86"/>
              </a:solidFill>
            </a:endParaRPr>
          </a:p>
        </p:txBody>
      </p:sp>
      <p:sp>
        <p:nvSpPr>
          <p:cNvPr id="14" name="Text Placeholder 4"/>
          <p:cNvSpPr>
            <a:spLocks noGrp="1"/>
          </p:cNvSpPr>
          <p:nvPr>
            <p:ph type="body" sz="quarter" idx="10"/>
          </p:nvPr>
        </p:nvSpPr>
        <p:spPr>
          <a:xfrm>
            <a:off x="393701" y="1196753"/>
            <a:ext cx="5414268" cy="4896073"/>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Text Placeholder 4"/>
          <p:cNvSpPr>
            <a:spLocks noGrp="1"/>
          </p:cNvSpPr>
          <p:nvPr>
            <p:ph type="body" sz="quarter" idx="11"/>
          </p:nvPr>
        </p:nvSpPr>
        <p:spPr>
          <a:xfrm>
            <a:off x="6442373" y="1196753"/>
            <a:ext cx="5414268" cy="4896073"/>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142471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wrap="none">
            <a:noAutofit/>
          </a:bodyPr>
          <a:lstStyle/>
          <a:p>
            <a:r>
              <a:rPr lang="en-US"/>
              <a:t>Click to edit Master title style</a:t>
            </a:r>
            <a:endParaRPr lang="en-ZA"/>
          </a:p>
        </p:txBody>
      </p:sp>
      <p:sp>
        <p:nvSpPr>
          <p:cNvPr id="7" name="Slide Number Placeholder 5"/>
          <p:cNvSpPr>
            <a:spLocks noGrp="1"/>
          </p:cNvSpPr>
          <p:nvPr>
            <p:ph type="sldNum" sz="quarter" idx="4"/>
            <p:custDataLst>
              <p:tags r:id="rId1"/>
            </p:custDataLst>
          </p:nvPr>
        </p:nvSpPr>
        <p:spPr>
          <a:xfrm>
            <a:off x="11170773" y="6468150"/>
            <a:ext cx="685867" cy="230832"/>
          </a:xfrm>
          <a:prstGeom prst="rect">
            <a:avLst/>
          </a:prstGeom>
        </p:spPr>
        <p:txBody>
          <a:bodyPr vert="horz" lIns="72000" tIns="72000" rIns="0" bIns="0" rtlCol="0" anchor="ctr"/>
          <a:lstStyle>
            <a:lvl1pPr algn="r">
              <a:defRPr sz="900">
                <a:solidFill>
                  <a:schemeClr val="tx2"/>
                </a:solidFill>
                <a:latin typeface="Century Gothic" pitchFamily="34" charset="0"/>
              </a:defRPr>
            </a:lvl1pPr>
          </a:lstStyle>
          <a:p>
            <a:fld id="{8406839F-D7A4-4E5D-B93D-768AD4D1DB36}" type="slidenum">
              <a:rPr lang="en-ZA" smtClean="0">
                <a:solidFill>
                  <a:srgbClr val="003399"/>
                </a:solidFill>
              </a:rPr>
              <a:pPr/>
              <a:t>‹#›</a:t>
            </a:fld>
            <a:endParaRPr lang="en-ZA" dirty="0">
              <a:solidFill>
                <a:srgbClr val="003399"/>
              </a:solidFill>
            </a:endParaRPr>
          </a:p>
        </p:txBody>
      </p:sp>
      <p:sp>
        <p:nvSpPr>
          <p:cNvPr id="5" name="Footer Placeholder 4"/>
          <p:cNvSpPr>
            <a:spLocks noGrp="1"/>
          </p:cNvSpPr>
          <p:nvPr>
            <p:ph type="ftr" sz="quarter" idx="3"/>
            <p:custDataLst>
              <p:tags r:id="rId2"/>
            </p:custDataLst>
          </p:nvPr>
        </p:nvSpPr>
        <p:spPr>
          <a:xfrm>
            <a:off x="5390774" y="6468150"/>
            <a:ext cx="5518097" cy="230832"/>
          </a:xfrm>
          <a:prstGeom prst="rect">
            <a:avLst/>
          </a:prstGeom>
        </p:spPr>
        <p:txBody>
          <a:bodyPr vert="horz" lIns="0" tIns="72000" rIns="72000" bIns="0" rtlCol="0" anchor="b"/>
          <a:lstStyle>
            <a:lvl1pPr algn="l">
              <a:defRPr sz="1800">
                <a:solidFill>
                  <a:schemeClr val="accent3"/>
                </a:solidFill>
              </a:defRPr>
            </a:lvl1pPr>
          </a:lstStyle>
          <a:p>
            <a:endParaRPr lang="en-GB" dirty="0">
              <a:solidFill>
                <a:srgbClr val="998F86"/>
              </a:solidFill>
            </a:endParaRPr>
          </a:p>
        </p:txBody>
      </p:sp>
    </p:spTree>
    <p:extLst>
      <p:ext uri="{BB962C8B-B14F-4D97-AF65-F5344CB8AC3E}">
        <p14:creationId xmlns:p14="http://schemas.microsoft.com/office/powerpoint/2010/main" val="1660245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3701" y="180976"/>
            <a:ext cx="11462940" cy="559256"/>
          </a:xfrm>
        </p:spPr>
        <p:txBody>
          <a:bodyPr/>
          <a:lstStyle/>
          <a:p>
            <a:r>
              <a:rPr lang="en-US"/>
              <a:t>Click to edit Master title style</a:t>
            </a:r>
            <a:endParaRPr lang="en-ZA" dirty="0"/>
          </a:p>
        </p:txBody>
      </p:sp>
      <p:sp>
        <p:nvSpPr>
          <p:cNvPr id="5" name="Text Placeholder 4"/>
          <p:cNvSpPr>
            <a:spLocks noGrp="1"/>
          </p:cNvSpPr>
          <p:nvPr>
            <p:ph type="body" sz="quarter" idx="13"/>
          </p:nvPr>
        </p:nvSpPr>
        <p:spPr>
          <a:xfrm>
            <a:off x="393701" y="1039979"/>
            <a:ext cx="11462940" cy="288925"/>
          </a:xfrm>
        </p:spPr>
        <p:txBody>
          <a:bodyPr anchor="ctr">
            <a:noAutofit/>
          </a:bodyPr>
          <a:lstStyle>
            <a:lvl1pPr>
              <a:defRPr sz="1800" b="1" i="1">
                <a:solidFill>
                  <a:schemeClr val="bg1">
                    <a:lumMod val="50000"/>
                  </a:schemeClr>
                </a:solidFill>
              </a:defRPr>
            </a:lvl1pPr>
          </a:lstStyle>
          <a:p>
            <a:pPr lvl="0"/>
            <a:r>
              <a:rPr lang="en-US"/>
              <a:t>Click to edit Master text styles</a:t>
            </a:r>
          </a:p>
        </p:txBody>
      </p:sp>
      <p:sp>
        <p:nvSpPr>
          <p:cNvPr id="8" name="Slide Number Placeholder 5"/>
          <p:cNvSpPr>
            <a:spLocks noGrp="1"/>
          </p:cNvSpPr>
          <p:nvPr>
            <p:ph type="sldNum" sz="quarter" idx="4"/>
            <p:custDataLst>
              <p:tags r:id="rId1"/>
            </p:custDataLst>
          </p:nvPr>
        </p:nvSpPr>
        <p:spPr>
          <a:xfrm>
            <a:off x="11170773" y="6468150"/>
            <a:ext cx="685867" cy="230832"/>
          </a:xfrm>
          <a:prstGeom prst="rect">
            <a:avLst/>
          </a:prstGeom>
        </p:spPr>
        <p:txBody>
          <a:bodyPr vert="horz" lIns="72000" tIns="72000" rIns="0" bIns="0" rtlCol="0" anchor="ctr"/>
          <a:lstStyle>
            <a:lvl1pPr algn="r">
              <a:defRPr sz="900">
                <a:solidFill>
                  <a:schemeClr val="tx2"/>
                </a:solidFill>
                <a:latin typeface="Century Gothic" pitchFamily="34" charset="0"/>
              </a:defRPr>
            </a:lvl1pPr>
          </a:lstStyle>
          <a:p>
            <a:fld id="{8406839F-D7A4-4E5D-B93D-768AD4D1DB36}" type="slidenum">
              <a:rPr lang="en-ZA" smtClean="0">
                <a:solidFill>
                  <a:srgbClr val="003399"/>
                </a:solidFill>
              </a:rPr>
              <a:pPr/>
              <a:t>‹#›</a:t>
            </a:fld>
            <a:endParaRPr lang="en-ZA" dirty="0">
              <a:solidFill>
                <a:srgbClr val="003399"/>
              </a:solidFill>
            </a:endParaRPr>
          </a:p>
        </p:txBody>
      </p:sp>
      <p:sp>
        <p:nvSpPr>
          <p:cNvPr id="9" name="Footer Placeholder 4"/>
          <p:cNvSpPr>
            <a:spLocks noGrp="1"/>
          </p:cNvSpPr>
          <p:nvPr>
            <p:ph type="ftr" sz="quarter" idx="3"/>
            <p:custDataLst>
              <p:tags r:id="rId2"/>
            </p:custDataLst>
          </p:nvPr>
        </p:nvSpPr>
        <p:spPr>
          <a:xfrm>
            <a:off x="5390774" y="6468150"/>
            <a:ext cx="5518097" cy="230832"/>
          </a:xfrm>
          <a:prstGeom prst="rect">
            <a:avLst/>
          </a:prstGeom>
        </p:spPr>
        <p:txBody>
          <a:bodyPr vert="horz" lIns="0" tIns="72000" rIns="72000" bIns="0" rtlCol="0" anchor="b"/>
          <a:lstStyle>
            <a:lvl1pPr algn="l">
              <a:defRPr sz="800">
                <a:solidFill>
                  <a:schemeClr val="accent3"/>
                </a:solidFill>
              </a:defRPr>
            </a:lvl1pPr>
          </a:lstStyle>
          <a:p>
            <a:endParaRPr lang="en-GB" dirty="0">
              <a:solidFill>
                <a:srgbClr val="998F86"/>
              </a:solidFill>
            </a:endParaRPr>
          </a:p>
        </p:txBody>
      </p:sp>
      <p:sp>
        <p:nvSpPr>
          <p:cNvPr id="11" name="Text Placeholder 4"/>
          <p:cNvSpPr>
            <a:spLocks noGrp="1"/>
          </p:cNvSpPr>
          <p:nvPr>
            <p:ph type="body" sz="quarter" idx="10"/>
          </p:nvPr>
        </p:nvSpPr>
        <p:spPr>
          <a:xfrm>
            <a:off x="393701" y="1412777"/>
            <a:ext cx="11462940" cy="46800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116769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3701" y="180976"/>
            <a:ext cx="11462940" cy="559256"/>
          </a:xfrm>
        </p:spPr>
        <p:txBody>
          <a:bodyPr/>
          <a:lstStyle/>
          <a:p>
            <a:r>
              <a:rPr lang="en-US"/>
              <a:t>Click to edit Master title style</a:t>
            </a:r>
            <a:endParaRPr lang="en-ZA" dirty="0"/>
          </a:p>
        </p:txBody>
      </p:sp>
      <p:sp>
        <p:nvSpPr>
          <p:cNvPr id="5" name="Text Placeholder 4"/>
          <p:cNvSpPr>
            <a:spLocks noGrp="1"/>
          </p:cNvSpPr>
          <p:nvPr>
            <p:ph type="body" sz="quarter" idx="13"/>
          </p:nvPr>
        </p:nvSpPr>
        <p:spPr>
          <a:xfrm>
            <a:off x="393701" y="1039979"/>
            <a:ext cx="11462940" cy="288925"/>
          </a:xfrm>
        </p:spPr>
        <p:txBody>
          <a:bodyPr anchor="ctr">
            <a:noAutofit/>
          </a:bodyPr>
          <a:lstStyle>
            <a:lvl1pPr>
              <a:defRPr sz="1800" b="1" i="1">
                <a:solidFill>
                  <a:schemeClr val="bg1">
                    <a:lumMod val="50000"/>
                  </a:schemeClr>
                </a:solidFill>
              </a:defRPr>
            </a:lvl1pPr>
          </a:lstStyle>
          <a:p>
            <a:pPr lvl="0"/>
            <a:r>
              <a:rPr lang="en-US"/>
              <a:t>Click to edit Master text styles</a:t>
            </a:r>
          </a:p>
        </p:txBody>
      </p:sp>
      <p:sp>
        <p:nvSpPr>
          <p:cNvPr id="8" name="Slide Number Placeholder 5"/>
          <p:cNvSpPr>
            <a:spLocks noGrp="1"/>
          </p:cNvSpPr>
          <p:nvPr>
            <p:ph type="sldNum" sz="quarter" idx="4"/>
            <p:custDataLst>
              <p:tags r:id="rId1"/>
            </p:custDataLst>
          </p:nvPr>
        </p:nvSpPr>
        <p:spPr>
          <a:xfrm>
            <a:off x="11170773" y="6468150"/>
            <a:ext cx="685867" cy="230832"/>
          </a:xfrm>
          <a:prstGeom prst="rect">
            <a:avLst/>
          </a:prstGeom>
        </p:spPr>
        <p:txBody>
          <a:bodyPr vert="horz" lIns="72000" tIns="72000" rIns="0" bIns="0" rtlCol="0" anchor="ctr"/>
          <a:lstStyle>
            <a:lvl1pPr algn="r">
              <a:defRPr sz="900">
                <a:solidFill>
                  <a:schemeClr val="tx2"/>
                </a:solidFill>
                <a:latin typeface="Century Gothic" pitchFamily="34" charset="0"/>
              </a:defRPr>
            </a:lvl1pPr>
          </a:lstStyle>
          <a:p>
            <a:fld id="{8406839F-D7A4-4E5D-B93D-768AD4D1DB36}" type="slidenum">
              <a:rPr lang="en-ZA" smtClean="0">
                <a:solidFill>
                  <a:srgbClr val="003399"/>
                </a:solidFill>
              </a:rPr>
              <a:pPr/>
              <a:t>‹#›</a:t>
            </a:fld>
            <a:endParaRPr lang="en-ZA" dirty="0">
              <a:solidFill>
                <a:srgbClr val="003399"/>
              </a:solidFill>
            </a:endParaRPr>
          </a:p>
        </p:txBody>
      </p:sp>
      <p:sp>
        <p:nvSpPr>
          <p:cNvPr id="12" name="Footer Placeholder 4"/>
          <p:cNvSpPr>
            <a:spLocks noGrp="1"/>
          </p:cNvSpPr>
          <p:nvPr>
            <p:ph type="ftr" sz="quarter" idx="3"/>
            <p:custDataLst>
              <p:tags r:id="rId2"/>
            </p:custDataLst>
          </p:nvPr>
        </p:nvSpPr>
        <p:spPr>
          <a:xfrm>
            <a:off x="5390774" y="6468150"/>
            <a:ext cx="5518097" cy="230832"/>
          </a:xfrm>
          <a:prstGeom prst="rect">
            <a:avLst/>
          </a:prstGeom>
        </p:spPr>
        <p:txBody>
          <a:bodyPr vert="horz" lIns="0" tIns="72000" rIns="72000" bIns="0" rtlCol="0" anchor="b"/>
          <a:lstStyle>
            <a:lvl1pPr algn="l">
              <a:defRPr sz="800">
                <a:solidFill>
                  <a:schemeClr val="accent3"/>
                </a:solidFill>
              </a:defRPr>
            </a:lvl1pPr>
          </a:lstStyle>
          <a:p>
            <a:endParaRPr lang="en-GB" dirty="0">
              <a:solidFill>
                <a:srgbClr val="998F86"/>
              </a:solidFill>
            </a:endParaRPr>
          </a:p>
        </p:txBody>
      </p:sp>
      <p:sp>
        <p:nvSpPr>
          <p:cNvPr id="14" name="Text Placeholder 4"/>
          <p:cNvSpPr>
            <a:spLocks noGrp="1"/>
          </p:cNvSpPr>
          <p:nvPr>
            <p:ph type="body" sz="quarter" idx="14"/>
          </p:nvPr>
        </p:nvSpPr>
        <p:spPr>
          <a:xfrm>
            <a:off x="393701" y="1412777"/>
            <a:ext cx="5414268" cy="4680049"/>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Text Placeholder 4"/>
          <p:cNvSpPr>
            <a:spLocks noGrp="1"/>
          </p:cNvSpPr>
          <p:nvPr>
            <p:ph type="body" sz="quarter" idx="15"/>
          </p:nvPr>
        </p:nvSpPr>
        <p:spPr>
          <a:xfrm>
            <a:off x="6442373" y="1412777"/>
            <a:ext cx="5414268" cy="4680049"/>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734708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Subtitle ">
    <p:spTree>
      <p:nvGrpSpPr>
        <p:cNvPr id="1" name=""/>
        <p:cNvGrpSpPr/>
        <p:nvPr/>
      </p:nvGrpSpPr>
      <p:grpSpPr>
        <a:xfrm>
          <a:off x="0" y="0"/>
          <a:ext cx="0" cy="0"/>
          <a:chOff x="0" y="0"/>
          <a:chExt cx="0" cy="0"/>
        </a:xfrm>
      </p:grpSpPr>
      <p:sp>
        <p:nvSpPr>
          <p:cNvPr id="2" name="Title 1"/>
          <p:cNvSpPr>
            <a:spLocks noGrp="1"/>
          </p:cNvSpPr>
          <p:nvPr>
            <p:ph type="title"/>
          </p:nvPr>
        </p:nvSpPr>
        <p:spPr>
          <a:xfrm>
            <a:off x="393701" y="180976"/>
            <a:ext cx="11462940" cy="559256"/>
          </a:xfrm>
        </p:spPr>
        <p:txBody>
          <a:bodyPr/>
          <a:lstStyle/>
          <a:p>
            <a:r>
              <a:rPr lang="en-US"/>
              <a:t>Click to edit Master title style</a:t>
            </a:r>
            <a:endParaRPr lang="en-ZA" dirty="0"/>
          </a:p>
        </p:txBody>
      </p:sp>
      <p:sp>
        <p:nvSpPr>
          <p:cNvPr id="5" name="Text Placeholder 4"/>
          <p:cNvSpPr>
            <a:spLocks noGrp="1"/>
          </p:cNvSpPr>
          <p:nvPr>
            <p:ph type="body" sz="quarter" idx="13"/>
          </p:nvPr>
        </p:nvSpPr>
        <p:spPr>
          <a:xfrm>
            <a:off x="393701" y="1039979"/>
            <a:ext cx="11462940" cy="288925"/>
          </a:xfrm>
        </p:spPr>
        <p:txBody>
          <a:bodyPr anchor="ctr">
            <a:noAutofit/>
          </a:bodyPr>
          <a:lstStyle>
            <a:lvl1pPr>
              <a:defRPr sz="1800" b="1" i="1">
                <a:solidFill>
                  <a:schemeClr val="bg1">
                    <a:lumMod val="50000"/>
                  </a:schemeClr>
                </a:solidFill>
              </a:defRPr>
            </a:lvl1pPr>
          </a:lstStyle>
          <a:p>
            <a:pPr lvl="0"/>
            <a:r>
              <a:rPr lang="en-US"/>
              <a:t>Click to edit Master text styles</a:t>
            </a:r>
          </a:p>
        </p:txBody>
      </p:sp>
      <p:sp>
        <p:nvSpPr>
          <p:cNvPr id="8" name="Slide Number Placeholder 5"/>
          <p:cNvSpPr>
            <a:spLocks noGrp="1"/>
          </p:cNvSpPr>
          <p:nvPr>
            <p:ph type="sldNum" sz="quarter" idx="4"/>
            <p:custDataLst>
              <p:tags r:id="rId1"/>
            </p:custDataLst>
          </p:nvPr>
        </p:nvSpPr>
        <p:spPr>
          <a:xfrm>
            <a:off x="11170773" y="6468150"/>
            <a:ext cx="685867" cy="230832"/>
          </a:xfrm>
          <a:prstGeom prst="rect">
            <a:avLst/>
          </a:prstGeom>
        </p:spPr>
        <p:txBody>
          <a:bodyPr vert="horz" lIns="72000" tIns="72000" rIns="0" bIns="0" rtlCol="0" anchor="ctr"/>
          <a:lstStyle>
            <a:lvl1pPr algn="r">
              <a:defRPr sz="900">
                <a:solidFill>
                  <a:schemeClr val="tx2"/>
                </a:solidFill>
                <a:latin typeface="Century Gothic" pitchFamily="34" charset="0"/>
              </a:defRPr>
            </a:lvl1pPr>
          </a:lstStyle>
          <a:p>
            <a:fld id="{8406839F-D7A4-4E5D-B93D-768AD4D1DB36}" type="slidenum">
              <a:rPr lang="en-ZA" smtClean="0">
                <a:solidFill>
                  <a:srgbClr val="003399"/>
                </a:solidFill>
              </a:rPr>
              <a:pPr/>
              <a:t>‹#›</a:t>
            </a:fld>
            <a:endParaRPr lang="en-ZA" dirty="0">
              <a:solidFill>
                <a:srgbClr val="003399"/>
              </a:solidFill>
            </a:endParaRPr>
          </a:p>
        </p:txBody>
      </p:sp>
      <p:sp>
        <p:nvSpPr>
          <p:cNvPr id="6" name="Footer Placeholder 4"/>
          <p:cNvSpPr>
            <a:spLocks noGrp="1"/>
          </p:cNvSpPr>
          <p:nvPr>
            <p:ph type="ftr" sz="quarter" idx="3"/>
            <p:custDataLst>
              <p:tags r:id="rId2"/>
            </p:custDataLst>
          </p:nvPr>
        </p:nvSpPr>
        <p:spPr>
          <a:xfrm>
            <a:off x="5390774" y="6468150"/>
            <a:ext cx="5518097" cy="230832"/>
          </a:xfrm>
          <a:prstGeom prst="rect">
            <a:avLst/>
          </a:prstGeom>
        </p:spPr>
        <p:txBody>
          <a:bodyPr vert="horz" lIns="0" tIns="72000" rIns="72000" bIns="0" rtlCol="0" anchor="b"/>
          <a:lstStyle>
            <a:lvl1pPr algn="l">
              <a:defRPr sz="800">
                <a:solidFill>
                  <a:schemeClr val="accent3"/>
                </a:solidFill>
              </a:defRPr>
            </a:lvl1pPr>
          </a:lstStyle>
          <a:p>
            <a:endParaRPr lang="en-GB" dirty="0">
              <a:solidFill>
                <a:srgbClr val="998F86"/>
              </a:solidFill>
            </a:endParaRPr>
          </a:p>
        </p:txBody>
      </p:sp>
    </p:spTree>
    <p:extLst>
      <p:ext uri="{BB962C8B-B14F-4D97-AF65-F5344CB8AC3E}">
        <p14:creationId xmlns:p14="http://schemas.microsoft.com/office/powerpoint/2010/main" val="2718598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Content and Footno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7" name="Slide Number Placeholder 5"/>
          <p:cNvSpPr>
            <a:spLocks noGrp="1"/>
          </p:cNvSpPr>
          <p:nvPr>
            <p:ph type="sldNum" sz="quarter" idx="4"/>
            <p:custDataLst>
              <p:tags r:id="rId1"/>
            </p:custDataLst>
          </p:nvPr>
        </p:nvSpPr>
        <p:spPr>
          <a:xfrm>
            <a:off x="11170773" y="6468150"/>
            <a:ext cx="685867" cy="230832"/>
          </a:xfrm>
          <a:prstGeom prst="rect">
            <a:avLst/>
          </a:prstGeom>
        </p:spPr>
        <p:txBody>
          <a:bodyPr vert="horz" lIns="72000" tIns="72000" rIns="0" bIns="0" rtlCol="0" anchor="ctr"/>
          <a:lstStyle>
            <a:lvl1pPr algn="r">
              <a:defRPr sz="900">
                <a:solidFill>
                  <a:schemeClr val="tx2"/>
                </a:solidFill>
                <a:latin typeface="Century Gothic" pitchFamily="34" charset="0"/>
              </a:defRPr>
            </a:lvl1pPr>
          </a:lstStyle>
          <a:p>
            <a:fld id="{8406839F-D7A4-4E5D-B93D-768AD4D1DB36}" type="slidenum">
              <a:rPr lang="en-ZA" smtClean="0">
                <a:solidFill>
                  <a:srgbClr val="003399"/>
                </a:solidFill>
              </a:rPr>
              <a:pPr/>
              <a:t>‹#›</a:t>
            </a:fld>
            <a:endParaRPr lang="en-ZA" dirty="0">
              <a:solidFill>
                <a:srgbClr val="003399"/>
              </a:solidFill>
            </a:endParaRPr>
          </a:p>
        </p:txBody>
      </p:sp>
      <p:sp>
        <p:nvSpPr>
          <p:cNvPr id="5" name="Text Placeholder 4"/>
          <p:cNvSpPr>
            <a:spLocks noGrp="1"/>
          </p:cNvSpPr>
          <p:nvPr>
            <p:ph type="body" sz="quarter" idx="10" hasCustomPrompt="1"/>
          </p:nvPr>
        </p:nvSpPr>
        <p:spPr>
          <a:xfrm>
            <a:off x="393701" y="5681849"/>
            <a:ext cx="11462940" cy="409469"/>
          </a:xfrm>
        </p:spPr>
        <p:txBody>
          <a:bodyPr bIns="0" anchor="b">
            <a:noAutofit/>
          </a:bodyPr>
          <a:lstStyle>
            <a:lvl1pPr>
              <a:spcBef>
                <a:spcPts val="0"/>
              </a:spcBef>
              <a:defRPr sz="800" b="0"/>
            </a:lvl1pPr>
          </a:lstStyle>
          <a:p>
            <a:pPr lvl="0"/>
            <a:r>
              <a:rPr lang="en-US" dirty="0"/>
              <a:t>Source: Xxx</a:t>
            </a:r>
          </a:p>
        </p:txBody>
      </p:sp>
      <p:sp>
        <p:nvSpPr>
          <p:cNvPr id="8" name="Footer Placeholder 4"/>
          <p:cNvSpPr>
            <a:spLocks noGrp="1"/>
          </p:cNvSpPr>
          <p:nvPr>
            <p:ph type="ftr" sz="quarter" idx="3"/>
            <p:custDataLst>
              <p:tags r:id="rId2"/>
            </p:custDataLst>
          </p:nvPr>
        </p:nvSpPr>
        <p:spPr>
          <a:xfrm>
            <a:off x="5390774" y="6468150"/>
            <a:ext cx="5518097" cy="230832"/>
          </a:xfrm>
          <a:prstGeom prst="rect">
            <a:avLst/>
          </a:prstGeom>
        </p:spPr>
        <p:txBody>
          <a:bodyPr vert="horz" lIns="0" tIns="72000" rIns="72000" bIns="0" rtlCol="0" anchor="b"/>
          <a:lstStyle>
            <a:lvl1pPr algn="l">
              <a:defRPr sz="800">
                <a:solidFill>
                  <a:schemeClr val="accent3"/>
                </a:solidFill>
              </a:defRPr>
            </a:lvl1pPr>
          </a:lstStyle>
          <a:p>
            <a:endParaRPr lang="en-GB" dirty="0">
              <a:solidFill>
                <a:srgbClr val="998F86"/>
              </a:solidFill>
            </a:endParaRPr>
          </a:p>
        </p:txBody>
      </p:sp>
      <p:sp>
        <p:nvSpPr>
          <p:cNvPr id="9" name="Text Placeholder 4"/>
          <p:cNvSpPr>
            <a:spLocks noGrp="1"/>
          </p:cNvSpPr>
          <p:nvPr>
            <p:ph type="body" sz="quarter" idx="11"/>
          </p:nvPr>
        </p:nvSpPr>
        <p:spPr>
          <a:xfrm>
            <a:off x="393701" y="1196752"/>
            <a:ext cx="11462940" cy="44870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70657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Content and Footnote">
    <p:spTree>
      <p:nvGrpSpPr>
        <p:cNvPr id="1" name=""/>
        <p:cNvGrpSpPr/>
        <p:nvPr/>
      </p:nvGrpSpPr>
      <p:grpSpPr>
        <a:xfrm>
          <a:off x="0" y="0"/>
          <a:ext cx="0" cy="0"/>
          <a:chOff x="0" y="0"/>
          <a:chExt cx="0" cy="0"/>
        </a:xfrm>
      </p:grpSpPr>
      <p:sp>
        <p:nvSpPr>
          <p:cNvPr id="2" name="Title 1"/>
          <p:cNvSpPr>
            <a:spLocks noGrp="1"/>
          </p:cNvSpPr>
          <p:nvPr>
            <p:ph type="title"/>
          </p:nvPr>
        </p:nvSpPr>
        <p:spPr>
          <a:xfrm>
            <a:off x="393701" y="180976"/>
            <a:ext cx="11462940" cy="559256"/>
          </a:xfrm>
        </p:spPr>
        <p:txBody>
          <a:bodyPr/>
          <a:lstStyle/>
          <a:p>
            <a:r>
              <a:rPr lang="en-US"/>
              <a:t>Click to edit Master title style</a:t>
            </a:r>
            <a:endParaRPr lang="en-ZA"/>
          </a:p>
        </p:txBody>
      </p:sp>
      <p:sp>
        <p:nvSpPr>
          <p:cNvPr id="7" name="Slide Number Placeholder 5"/>
          <p:cNvSpPr>
            <a:spLocks noGrp="1"/>
          </p:cNvSpPr>
          <p:nvPr>
            <p:ph type="sldNum" sz="quarter" idx="4"/>
            <p:custDataLst>
              <p:tags r:id="rId1"/>
            </p:custDataLst>
          </p:nvPr>
        </p:nvSpPr>
        <p:spPr>
          <a:xfrm>
            <a:off x="11170773" y="6468150"/>
            <a:ext cx="685867" cy="230832"/>
          </a:xfrm>
          <a:prstGeom prst="rect">
            <a:avLst/>
          </a:prstGeom>
        </p:spPr>
        <p:txBody>
          <a:bodyPr vert="horz" lIns="72000" tIns="72000" rIns="0" bIns="0" rtlCol="0" anchor="ctr"/>
          <a:lstStyle>
            <a:lvl1pPr algn="r">
              <a:defRPr sz="900">
                <a:solidFill>
                  <a:schemeClr val="tx2"/>
                </a:solidFill>
                <a:latin typeface="Century Gothic" pitchFamily="34" charset="0"/>
              </a:defRPr>
            </a:lvl1pPr>
          </a:lstStyle>
          <a:p>
            <a:fld id="{8406839F-D7A4-4E5D-B93D-768AD4D1DB36}" type="slidenum">
              <a:rPr lang="en-ZA" smtClean="0">
                <a:solidFill>
                  <a:srgbClr val="003399"/>
                </a:solidFill>
              </a:rPr>
              <a:pPr/>
              <a:t>‹#›</a:t>
            </a:fld>
            <a:endParaRPr lang="en-ZA" dirty="0">
              <a:solidFill>
                <a:srgbClr val="003399"/>
              </a:solidFill>
            </a:endParaRPr>
          </a:p>
        </p:txBody>
      </p:sp>
      <p:sp>
        <p:nvSpPr>
          <p:cNvPr id="8" name="Footer Placeholder 4"/>
          <p:cNvSpPr>
            <a:spLocks noGrp="1"/>
          </p:cNvSpPr>
          <p:nvPr>
            <p:ph type="ftr" sz="quarter" idx="3"/>
            <p:custDataLst>
              <p:tags r:id="rId2"/>
            </p:custDataLst>
          </p:nvPr>
        </p:nvSpPr>
        <p:spPr>
          <a:xfrm>
            <a:off x="5390774" y="6468150"/>
            <a:ext cx="5518097" cy="230832"/>
          </a:xfrm>
          <a:prstGeom prst="rect">
            <a:avLst/>
          </a:prstGeom>
        </p:spPr>
        <p:txBody>
          <a:bodyPr vert="horz" lIns="0" tIns="72000" rIns="72000" bIns="0" rtlCol="0" anchor="b"/>
          <a:lstStyle>
            <a:lvl1pPr algn="l">
              <a:defRPr sz="800">
                <a:solidFill>
                  <a:schemeClr val="accent3"/>
                </a:solidFill>
              </a:defRPr>
            </a:lvl1pPr>
          </a:lstStyle>
          <a:p>
            <a:endParaRPr lang="en-GB" dirty="0">
              <a:solidFill>
                <a:srgbClr val="998F86"/>
              </a:solidFill>
            </a:endParaRPr>
          </a:p>
        </p:txBody>
      </p:sp>
      <p:sp>
        <p:nvSpPr>
          <p:cNvPr id="9" name="Text Placeholder 4"/>
          <p:cNvSpPr>
            <a:spLocks noGrp="1"/>
          </p:cNvSpPr>
          <p:nvPr>
            <p:ph type="body" sz="quarter" idx="10" hasCustomPrompt="1"/>
          </p:nvPr>
        </p:nvSpPr>
        <p:spPr>
          <a:xfrm>
            <a:off x="393701" y="5681849"/>
            <a:ext cx="11462940" cy="409469"/>
          </a:xfrm>
        </p:spPr>
        <p:txBody>
          <a:bodyPr bIns="0" anchor="b">
            <a:noAutofit/>
          </a:bodyPr>
          <a:lstStyle>
            <a:lvl1pPr>
              <a:spcBef>
                <a:spcPts val="0"/>
              </a:spcBef>
              <a:defRPr sz="800" b="0"/>
            </a:lvl1pPr>
          </a:lstStyle>
          <a:p>
            <a:pPr lvl="0"/>
            <a:r>
              <a:rPr lang="en-US" dirty="0"/>
              <a:t>Source: Xxx</a:t>
            </a:r>
          </a:p>
        </p:txBody>
      </p:sp>
      <p:sp>
        <p:nvSpPr>
          <p:cNvPr id="10" name="Text Placeholder 4"/>
          <p:cNvSpPr>
            <a:spLocks noGrp="1"/>
          </p:cNvSpPr>
          <p:nvPr>
            <p:ph type="body" sz="quarter" idx="12"/>
          </p:nvPr>
        </p:nvSpPr>
        <p:spPr>
          <a:xfrm>
            <a:off x="393701" y="1196752"/>
            <a:ext cx="5414268" cy="4487075"/>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4" name="Text Placeholder 4"/>
          <p:cNvSpPr>
            <a:spLocks noGrp="1"/>
          </p:cNvSpPr>
          <p:nvPr>
            <p:ph type="body" sz="quarter" idx="13"/>
          </p:nvPr>
        </p:nvSpPr>
        <p:spPr>
          <a:xfrm>
            <a:off x="6442373" y="1196752"/>
            <a:ext cx="5414268" cy="4487075"/>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475560666"/>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vmlDrawing" Target="../drawings/vmlDrawing1.v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33"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ags" Target="../tags/tag3.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ags" Target="../tags/tag1.xml"/><Relationship Id="rId30" Type="http://schemas.openxmlformats.org/officeDocument/2006/relationships/tags" Target="../tags/tag4.xml"/><Relationship Id="rId35" Type="http://schemas.openxmlformats.org/officeDocument/2006/relationships/image" Target="../media/image4.png"/><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10" name="Object 9" hidden="1"/>
          <p:cNvGraphicFramePr>
            <a:graphicFrameLocks noChangeAspect="1"/>
          </p:cNvGraphicFramePr>
          <p:nvPr>
            <p:custDataLst>
              <p:tags r:id="rId27"/>
            </p:custDataLst>
          </p:nvPr>
        </p:nvGraphicFramePr>
        <p:xfrm>
          <a:off x="0" y="0"/>
          <a:ext cx="211667" cy="158750"/>
        </p:xfrm>
        <a:graphic>
          <a:graphicData uri="http://schemas.openxmlformats.org/presentationml/2006/ole">
            <mc:AlternateContent xmlns:mc="http://schemas.openxmlformats.org/markup-compatibility/2006">
              <mc:Choice xmlns:v="urn:schemas-microsoft-com:vml" Requires="v">
                <p:oleObj spid="_x0000_s2182" name="think-cell Slide" r:id="rId31" imgW="360" imgH="360" progId="">
                  <p:embed/>
                </p:oleObj>
              </mc:Choice>
              <mc:Fallback>
                <p:oleObj name="think-cell Slide" r:id="rId31" imgW="360" imgH="360" progId="">
                  <p:embed/>
                  <p:pic>
                    <p:nvPicPr>
                      <p:cNvPr id="0" name=""/>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0" y="0"/>
                        <a:ext cx="211667"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Placeholder 1"/>
          <p:cNvSpPr>
            <a:spLocks noGrp="1"/>
          </p:cNvSpPr>
          <p:nvPr>
            <p:ph type="title"/>
            <p:custDataLst>
              <p:tags r:id="rId28"/>
            </p:custDataLst>
          </p:nvPr>
        </p:nvSpPr>
        <p:spPr>
          <a:xfrm>
            <a:off x="393701" y="180976"/>
            <a:ext cx="11462940" cy="559256"/>
          </a:xfrm>
          <a:prstGeom prst="rect">
            <a:avLst/>
          </a:prstGeom>
          <a:noFill/>
          <a:extLst>
            <a:ext uri="{909E8E84-426E-40DD-AFC4-6F175D3DCCD1}">
              <a14:hiddenFill xmlns:a14="http://schemas.microsoft.com/office/drawing/2010/main">
                <a:solidFill>
                  <a:srgbClr val="00329B"/>
                </a:solidFill>
              </a14:hiddenFill>
            </a:ext>
          </a:extLst>
        </p:spPr>
        <p:txBody>
          <a:bodyPr vert="horz" wrap="none" lIns="72000" tIns="72000" rIns="72000" bIns="72000" rtlCol="0" anchor="ctr">
            <a:normAutofit/>
          </a:bodyPr>
          <a:lstStyle/>
          <a:p>
            <a:endParaRPr lang="en-US" dirty="0"/>
          </a:p>
        </p:txBody>
      </p:sp>
      <p:sp>
        <p:nvSpPr>
          <p:cNvPr id="3" name="Text Placeholder 2"/>
          <p:cNvSpPr>
            <a:spLocks noGrp="1"/>
          </p:cNvSpPr>
          <p:nvPr>
            <p:ph type="body" idx="1"/>
            <p:custDataLst>
              <p:tags r:id="rId29"/>
            </p:custDataLst>
          </p:nvPr>
        </p:nvSpPr>
        <p:spPr>
          <a:xfrm>
            <a:off x="393701" y="1196752"/>
            <a:ext cx="11462940" cy="4883466"/>
          </a:xfrm>
          <a:prstGeom prst="rect">
            <a:avLst/>
          </a:prstGeom>
        </p:spPr>
        <p:txBody>
          <a:bodyPr vert="horz" lIns="72000" tIns="72000" rIns="72000" bIns="72000" rtlCol="0">
            <a:normAutofit/>
          </a:bodyPr>
          <a:lstStyle/>
          <a:p>
            <a:pPr lvl="0"/>
            <a:r>
              <a:rPr lang="en-US" dirty="0"/>
              <a:t>First Text Level</a:t>
            </a:r>
          </a:p>
          <a:p>
            <a:pPr lvl="1"/>
            <a:r>
              <a:rPr lang="en-US" dirty="0"/>
              <a:t>Second</a:t>
            </a:r>
          </a:p>
          <a:p>
            <a:pPr lvl="2"/>
            <a:r>
              <a:rPr lang="en-US" dirty="0"/>
              <a:t>Third</a:t>
            </a:r>
          </a:p>
          <a:p>
            <a:pPr lvl="3"/>
            <a:r>
              <a:rPr lang="en-US" dirty="0"/>
              <a:t>Fourth</a:t>
            </a:r>
          </a:p>
          <a:p>
            <a:pPr lvl="4"/>
            <a:r>
              <a:rPr lang="en-US" dirty="0"/>
              <a:t>Fifth</a:t>
            </a:r>
          </a:p>
        </p:txBody>
      </p:sp>
      <p:sp>
        <p:nvSpPr>
          <p:cNvPr id="6" name="Slide Number Placeholder 5"/>
          <p:cNvSpPr>
            <a:spLocks noGrp="1"/>
          </p:cNvSpPr>
          <p:nvPr>
            <p:ph type="sldNum" sz="quarter" idx="4"/>
            <p:custDataLst>
              <p:tags r:id="rId30"/>
            </p:custDataLst>
          </p:nvPr>
        </p:nvSpPr>
        <p:spPr>
          <a:xfrm>
            <a:off x="11170773" y="6468150"/>
            <a:ext cx="685867" cy="230832"/>
          </a:xfrm>
          <a:prstGeom prst="rect">
            <a:avLst/>
          </a:prstGeom>
        </p:spPr>
        <p:txBody>
          <a:bodyPr vert="horz" lIns="72000" tIns="72000" rIns="0" bIns="0" rtlCol="0" anchor="ctr"/>
          <a:lstStyle>
            <a:lvl1pPr algn="r">
              <a:defRPr sz="900">
                <a:solidFill>
                  <a:schemeClr val="tx2"/>
                </a:solidFill>
                <a:latin typeface="Century Gothic" pitchFamily="34" charset="0"/>
              </a:defRPr>
            </a:lvl1pPr>
          </a:lstStyle>
          <a:p>
            <a:fld id="{8406839F-D7A4-4E5D-B93D-768AD4D1DB36}" type="slidenum">
              <a:rPr lang="en-ZA" smtClean="0">
                <a:solidFill>
                  <a:srgbClr val="003399"/>
                </a:solidFill>
              </a:rPr>
              <a:pPr/>
              <a:t>‹#›</a:t>
            </a:fld>
            <a:endParaRPr lang="en-ZA" dirty="0">
              <a:solidFill>
                <a:srgbClr val="003399"/>
              </a:solidFill>
            </a:endParaRPr>
          </a:p>
        </p:txBody>
      </p:sp>
      <p:pic>
        <p:nvPicPr>
          <p:cNvPr id="11" name="Picture 115"/>
          <p:cNvPicPr>
            <a:picLocks noChangeAspect="1" noChangeArrowheads="1"/>
          </p:cNvPicPr>
          <p:nvPr/>
        </p:nvPicPr>
        <p:blipFill>
          <a:blip r:embed="rId33" cstate="print">
            <a:extLst>
              <a:ext uri="{28A0092B-C50C-407E-A947-70E740481C1C}">
                <a14:useLocalDpi xmlns:a14="http://schemas.microsoft.com/office/drawing/2010/main" val="0"/>
              </a:ext>
            </a:extLst>
          </a:blip>
          <a:srcRect/>
          <a:stretch/>
        </p:blipFill>
        <p:spPr bwMode="auto">
          <a:xfrm>
            <a:off x="327797" y="6295516"/>
            <a:ext cx="1115548" cy="42717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Shape, rectangle&#10;&#10;Description automatically generated">
            <a:extLst>
              <a:ext uri="{FF2B5EF4-FFF2-40B4-BE49-F238E27FC236}">
                <a16:creationId xmlns:a16="http://schemas.microsoft.com/office/drawing/2014/main" id="{F3003D39-787E-4DD7-BD33-D06DC937071E}"/>
              </a:ext>
            </a:extLst>
          </p:cNvPr>
          <p:cNvPicPr>
            <a:picLocks noChangeAspect="1"/>
          </p:cNvPicPr>
          <p:nvPr userDrawn="1"/>
        </p:nvPicPr>
        <p:blipFill>
          <a:blip r:embed="rId34" cstate="print">
            <a:extLst>
              <a:ext uri="{28A0092B-C50C-407E-A947-70E740481C1C}">
                <a14:useLocalDpi xmlns:a14="http://schemas.microsoft.com/office/drawing/2010/main" val="0"/>
              </a:ext>
            </a:extLst>
          </a:blip>
          <a:stretch>
            <a:fillRect/>
          </a:stretch>
        </p:blipFill>
        <p:spPr>
          <a:xfrm>
            <a:off x="393700" y="931933"/>
            <a:ext cx="11798299" cy="64104"/>
          </a:xfrm>
          <a:prstGeom prst="rect">
            <a:avLst/>
          </a:prstGeom>
        </p:spPr>
      </p:pic>
    </p:spTree>
    <p:extLst>
      <p:ext uri="{BB962C8B-B14F-4D97-AF65-F5344CB8AC3E}">
        <p14:creationId xmlns:p14="http://schemas.microsoft.com/office/powerpoint/2010/main" val="396024352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 id="2147483680" r:id="rId19"/>
    <p:sldLayoutId id="2147483681" r:id="rId20"/>
    <p:sldLayoutId id="2147483682" r:id="rId21"/>
    <p:sldLayoutId id="2147483683" r:id="rId22"/>
    <p:sldLayoutId id="2147483684" r:id="rId23"/>
    <p:sldLayoutId id="2147483685" r:id="rId24"/>
  </p:sldLayoutIdLst>
  <p:hf sldNum="0" hdr="0"/>
  <p:txStyles>
    <p:titleStyle>
      <a:lvl1pPr algn="l" defTabSz="914400" rtl="0" eaLnBrk="1" latinLnBrk="0" hangingPunct="1">
        <a:spcBef>
          <a:spcPct val="0"/>
        </a:spcBef>
        <a:buNone/>
        <a:defRPr sz="2400" b="1" kern="1200">
          <a:solidFill>
            <a:schemeClr val="tx2"/>
          </a:solidFill>
          <a:latin typeface="Century Gothic" pitchFamily="34" charset="0"/>
          <a:ea typeface="+mj-ea"/>
          <a:cs typeface="+mj-cs"/>
        </a:defRPr>
      </a:lvl1pPr>
    </p:titleStyle>
    <p:bodyStyle>
      <a:lvl1pPr marL="0" indent="0" algn="l" defTabSz="914400" rtl="0" eaLnBrk="1" latinLnBrk="0" hangingPunct="1">
        <a:spcBef>
          <a:spcPts val="300"/>
        </a:spcBef>
        <a:buFont typeface="Arial" pitchFamily="34" charset="0"/>
        <a:buNone/>
        <a:defRPr sz="1600" b="1" kern="1200">
          <a:solidFill>
            <a:schemeClr val="tx1"/>
          </a:solidFill>
          <a:latin typeface="Century Gothic" pitchFamily="34" charset="0"/>
          <a:ea typeface="+mn-ea"/>
          <a:cs typeface="+mn-cs"/>
        </a:defRPr>
      </a:lvl1pPr>
      <a:lvl2pPr marL="180000" indent="-180000" algn="l" defTabSz="914400" rtl="0" eaLnBrk="1" latinLnBrk="0" hangingPunct="1">
        <a:spcBef>
          <a:spcPts val="300"/>
        </a:spcBef>
        <a:buClr>
          <a:srgbClr val="002060"/>
        </a:buClr>
        <a:buFontTx/>
        <a:buBlip>
          <a:blip r:embed="rId35"/>
        </a:buBlip>
        <a:defRPr sz="1600" kern="1200">
          <a:solidFill>
            <a:schemeClr val="tx1"/>
          </a:solidFill>
          <a:latin typeface="Century Gothic" pitchFamily="34" charset="0"/>
          <a:ea typeface="+mn-ea"/>
          <a:cs typeface="+mn-cs"/>
        </a:defRPr>
      </a:lvl2pPr>
      <a:lvl3pPr marL="360000" indent="-180000" algn="l" defTabSz="914400" rtl="0" eaLnBrk="1" latinLnBrk="0" hangingPunct="1">
        <a:spcBef>
          <a:spcPts val="300"/>
        </a:spcBef>
        <a:buClr>
          <a:schemeClr val="accent3"/>
        </a:buClr>
        <a:buFont typeface="Arial" pitchFamily="34" charset="0"/>
        <a:buChar char="•"/>
        <a:defRPr lang="en-US" sz="1600" kern="1200" dirty="0" smtClean="0">
          <a:solidFill>
            <a:schemeClr val="tx1"/>
          </a:solidFill>
          <a:latin typeface="Century Gothic" pitchFamily="34" charset="0"/>
          <a:ea typeface="+mn-ea"/>
          <a:cs typeface="+mn-cs"/>
        </a:defRPr>
      </a:lvl3pPr>
      <a:lvl4pPr marL="540000" indent="-180000" algn="l" defTabSz="914400" rtl="0" eaLnBrk="1" latinLnBrk="0" hangingPunct="1">
        <a:spcBef>
          <a:spcPts val="300"/>
        </a:spcBef>
        <a:buClr>
          <a:schemeClr val="accent3"/>
        </a:buClr>
        <a:buFont typeface="Arial" pitchFamily="34" charset="0"/>
        <a:buChar char="–"/>
        <a:defRPr sz="1600" kern="1200">
          <a:solidFill>
            <a:schemeClr val="tx1"/>
          </a:solidFill>
          <a:latin typeface="Century Gothic" pitchFamily="34" charset="0"/>
          <a:ea typeface="+mn-ea"/>
          <a:cs typeface="+mn-cs"/>
        </a:defRPr>
      </a:lvl4pPr>
      <a:lvl5pPr marL="1800000" indent="-1800000" algn="l" defTabSz="914400" rtl="0" eaLnBrk="1" latinLnBrk="0" hangingPunct="1">
        <a:spcBef>
          <a:spcPts val="300"/>
        </a:spcBef>
        <a:buFont typeface="Arial" pitchFamily="34" charset="0"/>
        <a:buNone/>
        <a:defRPr sz="16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cid:449ccf7e-29e1-44e3-8eb7-c1b064a495ee@ZAFP275.PROD.OUTLOOK.CO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consumer@westerncape.gov.z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Subtitle 2"/>
          <p:cNvSpPr>
            <a:spLocks noGrp="1"/>
          </p:cNvSpPr>
          <p:nvPr>
            <p:ph type="subTitle" idx="1"/>
          </p:nvPr>
        </p:nvSpPr>
        <p:spPr>
          <a:xfrm>
            <a:off x="623392" y="3536346"/>
            <a:ext cx="10945216" cy="1873674"/>
          </a:xfrm>
        </p:spPr>
        <p:txBody>
          <a:bodyPr>
            <a:normAutofit/>
          </a:bodyPr>
          <a:lstStyle/>
          <a:p>
            <a:endParaRPr lang="en-ZA" sz="3200" dirty="0"/>
          </a:p>
          <a:p>
            <a:endParaRPr lang="en-ZA" sz="3200" b="1" dirty="0"/>
          </a:p>
          <a:p>
            <a:r>
              <a:rPr lang="en-ZA" sz="3200" b="1" dirty="0"/>
              <a:t>Tips for SMME’s on handling Consumer Complaints</a:t>
            </a:r>
            <a:endParaRPr lang="en-ZA" sz="3600" b="1" dirty="0"/>
          </a:p>
        </p:txBody>
      </p:sp>
      <p:sp>
        <p:nvSpPr>
          <p:cNvPr id="12" name="TextBox 11"/>
          <p:cNvSpPr txBox="1"/>
          <p:nvPr/>
        </p:nvSpPr>
        <p:spPr>
          <a:xfrm>
            <a:off x="7740526" y="5801889"/>
            <a:ext cx="3828082" cy="646331"/>
          </a:xfrm>
          <a:prstGeom prst="rect">
            <a:avLst/>
          </a:prstGeom>
          <a:noFill/>
        </p:spPr>
        <p:txBody>
          <a:bodyPr wrap="square" rtlCol="0">
            <a:spAutoFit/>
          </a:bodyPr>
          <a:lstStyle/>
          <a:p>
            <a:pPr algn="r"/>
            <a:r>
              <a:rPr lang="en-ZA" dirty="0">
                <a:solidFill>
                  <a:schemeClr val="bg1"/>
                </a:solidFill>
              </a:rPr>
              <a:t>Presenter:  Stephany </a:t>
            </a:r>
            <a:r>
              <a:rPr lang="en-ZA" dirty="0" err="1">
                <a:solidFill>
                  <a:schemeClr val="bg1"/>
                </a:solidFill>
              </a:rPr>
              <a:t>Merche</a:t>
            </a:r>
            <a:r>
              <a:rPr lang="en-ZA" dirty="0">
                <a:solidFill>
                  <a:schemeClr val="bg1"/>
                </a:solidFill>
              </a:rPr>
              <a:t> Davidson</a:t>
            </a:r>
          </a:p>
        </p:txBody>
      </p:sp>
      <p:sp>
        <p:nvSpPr>
          <p:cNvPr id="4" name="TextBox 3">
            <a:extLst>
              <a:ext uri="{FF2B5EF4-FFF2-40B4-BE49-F238E27FC236}">
                <a16:creationId xmlns:a16="http://schemas.microsoft.com/office/drawing/2014/main" id="{2E5602CD-A313-43E5-8AB4-3FEDB048D88F}"/>
              </a:ext>
            </a:extLst>
          </p:cNvPr>
          <p:cNvSpPr txBox="1"/>
          <p:nvPr/>
        </p:nvSpPr>
        <p:spPr>
          <a:xfrm>
            <a:off x="7740526" y="2675324"/>
            <a:ext cx="3828082" cy="1200329"/>
          </a:xfrm>
          <a:prstGeom prst="rect">
            <a:avLst/>
          </a:prstGeom>
          <a:noFill/>
        </p:spPr>
        <p:txBody>
          <a:bodyPr wrap="square" rtlCol="0">
            <a:spAutoFit/>
          </a:bodyPr>
          <a:lstStyle/>
          <a:p>
            <a:pPr algn="r"/>
            <a:r>
              <a:rPr lang="en-ZA" dirty="0">
                <a:solidFill>
                  <a:schemeClr val="bg1"/>
                </a:solidFill>
              </a:rPr>
              <a:t>Department Economic Development and Tourism:  Office of the Consumer Protector</a:t>
            </a:r>
          </a:p>
        </p:txBody>
      </p:sp>
    </p:spTree>
    <p:extLst>
      <p:ext uri="{BB962C8B-B14F-4D97-AF65-F5344CB8AC3E}">
        <p14:creationId xmlns:p14="http://schemas.microsoft.com/office/powerpoint/2010/main" val="19096612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7935391" y="6090294"/>
            <a:ext cx="3828082" cy="369332"/>
          </a:xfrm>
          <a:prstGeom prst="rect">
            <a:avLst/>
          </a:prstGeom>
          <a:noFill/>
        </p:spPr>
        <p:txBody>
          <a:bodyPr wrap="square" rtlCol="0">
            <a:spAutoFit/>
          </a:bodyPr>
          <a:lstStyle/>
          <a:p>
            <a:pPr algn="r"/>
            <a:r>
              <a:rPr lang="en-ZA" dirty="0">
                <a:solidFill>
                  <a:schemeClr val="bg1"/>
                </a:solidFill>
              </a:rPr>
              <a:t>SM Davidson</a:t>
            </a:r>
          </a:p>
        </p:txBody>
      </p:sp>
    </p:spTree>
    <p:extLst>
      <p:ext uri="{BB962C8B-B14F-4D97-AF65-F5344CB8AC3E}">
        <p14:creationId xmlns:p14="http://schemas.microsoft.com/office/powerpoint/2010/main" val="27673949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70DDE-F6C7-41E6-9CF0-D548867A7802}"/>
              </a:ext>
            </a:extLst>
          </p:cNvPr>
          <p:cNvSpPr>
            <a:spLocks noGrp="1"/>
          </p:cNvSpPr>
          <p:nvPr>
            <p:ph type="title"/>
          </p:nvPr>
        </p:nvSpPr>
        <p:spPr/>
        <p:txBody>
          <a:bodyPr/>
          <a:lstStyle/>
          <a:p>
            <a:r>
              <a:rPr lang="en-ZA" sz="2000" dirty="0">
                <a:solidFill>
                  <a:srgbClr val="0070C0"/>
                </a:solidFill>
                <a:effectLst>
                  <a:outerShdw blurRad="38100" dist="38100" dir="2700000" algn="tl">
                    <a:srgbClr val="000000">
                      <a:alpha val="43137"/>
                    </a:srgbClr>
                  </a:outerShdw>
                </a:effectLst>
              </a:rPr>
              <a:t>The Office of the Consumer Protector is on your side</a:t>
            </a:r>
            <a:endParaRPr lang="en-US" sz="2000" dirty="0"/>
          </a:p>
        </p:txBody>
      </p:sp>
      <p:sp>
        <p:nvSpPr>
          <p:cNvPr id="3" name="Footer Placeholder 2">
            <a:extLst>
              <a:ext uri="{FF2B5EF4-FFF2-40B4-BE49-F238E27FC236}">
                <a16:creationId xmlns:a16="http://schemas.microsoft.com/office/drawing/2014/main" id="{185DB98F-D5FB-4E20-9232-0AC198E88633}"/>
              </a:ext>
            </a:extLst>
          </p:cNvPr>
          <p:cNvSpPr>
            <a:spLocks noGrp="1"/>
          </p:cNvSpPr>
          <p:nvPr>
            <p:ph type="ftr" sz="quarter" idx="3"/>
          </p:nvPr>
        </p:nvSpPr>
        <p:spPr/>
        <p:txBody>
          <a:bodyPr/>
          <a:lstStyle/>
          <a:p>
            <a:endParaRPr lang="en-GB" dirty="0">
              <a:solidFill>
                <a:srgbClr val="998F86"/>
              </a:solidFill>
            </a:endParaRPr>
          </a:p>
        </p:txBody>
      </p:sp>
      <p:sp>
        <p:nvSpPr>
          <p:cNvPr id="4" name="Text Placeholder 3">
            <a:extLst>
              <a:ext uri="{FF2B5EF4-FFF2-40B4-BE49-F238E27FC236}">
                <a16:creationId xmlns:a16="http://schemas.microsoft.com/office/drawing/2014/main" id="{3A0AE6C3-CCC2-4AB6-9F3B-9EE87722E57A}"/>
              </a:ext>
            </a:extLst>
          </p:cNvPr>
          <p:cNvSpPr>
            <a:spLocks noGrp="1"/>
          </p:cNvSpPr>
          <p:nvPr>
            <p:ph type="body" sz="quarter" idx="10"/>
          </p:nvPr>
        </p:nvSpPr>
        <p:spPr/>
        <p:txBody>
          <a:bodyPr/>
          <a:lstStyle/>
          <a:p>
            <a:r>
              <a:rPr lang="en-ZA" sz="1800" b="0" dirty="0">
                <a:solidFill>
                  <a:srgbClr val="003398"/>
                </a:solidFill>
              </a:rPr>
              <a:t>Taking good care of its consumers should be </a:t>
            </a:r>
            <a:r>
              <a:rPr lang="en-ZA" sz="1800" b="0" u="sng" dirty="0">
                <a:solidFill>
                  <a:srgbClr val="003398"/>
                </a:solidFill>
              </a:rPr>
              <a:t>the</a:t>
            </a:r>
            <a:r>
              <a:rPr lang="en-ZA" sz="1800" b="0" dirty="0">
                <a:solidFill>
                  <a:srgbClr val="003398"/>
                </a:solidFill>
              </a:rPr>
              <a:t> most important priority for any business.  After all – your consumers are the reason why you are in business. </a:t>
            </a:r>
          </a:p>
          <a:p>
            <a:endParaRPr lang="en-ZA" sz="1800" b="0" dirty="0">
              <a:solidFill>
                <a:srgbClr val="003398"/>
              </a:solidFill>
            </a:endParaRPr>
          </a:p>
          <a:p>
            <a:r>
              <a:rPr lang="en-ZA" sz="1800" b="0" dirty="0">
                <a:solidFill>
                  <a:srgbClr val="003398"/>
                </a:solidFill>
              </a:rPr>
              <a:t>Your customers are an asset to the business, and the Consumer Protection Act is there to assist businesses in looking after their customers in order to contribute to the sustainability of  their businesses.  </a:t>
            </a:r>
          </a:p>
          <a:p>
            <a:endParaRPr lang="en-ZA" sz="1800" b="0" dirty="0">
              <a:solidFill>
                <a:srgbClr val="003398"/>
              </a:solidFill>
            </a:endParaRPr>
          </a:p>
          <a:p>
            <a:r>
              <a:rPr lang="en-ZA" sz="1800" b="0" dirty="0">
                <a:solidFill>
                  <a:srgbClr val="003398"/>
                </a:solidFill>
              </a:rPr>
              <a:t>Receiving complaints from consumers give business owners a valuable  opportunity to consider how they can improve their business offering - in order to improve customer </a:t>
            </a:r>
          </a:p>
          <a:p>
            <a:r>
              <a:rPr lang="en-ZA" sz="1800" b="0" dirty="0">
                <a:solidFill>
                  <a:srgbClr val="003398"/>
                </a:solidFill>
              </a:rPr>
              <a:t>satisfaction - and hopefully retain and even grow their market.</a:t>
            </a:r>
          </a:p>
          <a:p>
            <a:endParaRPr lang="en-ZA" sz="1800" b="0" dirty="0">
              <a:solidFill>
                <a:srgbClr val="003398"/>
              </a:solidFill>
            </a:endParaRPr>
          </a:p>
          <a:p>
            <a:r>
              <a:rPr lang="en-ZA" sz="1800" b="0" dirty="0">
                <a:solidFill>
                  <a:srgbClr val="003398"/>
                </a:solidFill>
              </a:rPr>
              <a:t>Listen and pay attention.</a:t>
            </a:r>
          </a:p>
          <a:p>
            <a:endParaRPr lang="en-US" dirty="0"/>
          </a:p>
        </p:txBody>
      </p:sp>
      <p:pic>
        <p:nvPicPr>
          <p:cNvPr id="5" name="Picture 4" descr="cid:449ccf7e-29e1-44e3-8eb7-c1b064a495ee@ZAFP275.PROD.OUTLOOK.COM">
            <a:extLst>
              <a:ext uri="{FF2B5EF4-FFF2-40B4-BE49-F238E27FC236}">
                <a16:creationId xmlns:a16="http://schemas.microsoft.com/office/drawing/2014/main" id="{DC54C937-AF2C-40BF-ACD9-5C4281C9233A}"/>
              </a:ext>
            </a:extLst>
          </p:cNvPr>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891474" y="3424578"/>
            <a:ext cx="2803160" cy="2668248"/>
          </a:xfrm>
          <a:prstGeom prst="rect">
            <a:avLst/>
          </a:prstGeom>
          <a:noFill/>
          <a:ln>
            <a:noFill/>
          </a:ln>
        </p:spPr>
      </p:pic>
    </p:spTree>
    <p:extLst>
      <p:ext uri="{BB962C8B-B14F-4D97-AF65-F5344CB8AC3E}">
        <p14:creationId xmlns:p14="http://schemas.microsoft.com/office/powerpoint/2010/main" val="442433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2D58E-8321-40FA-B617-F505D6A0BC97}"/>
              </a:ext>
            </a:extLst>
          </p:cNvPr>
          <p:cNvSpPr>
            <a:spLocks noGrp="1"/>
          </p:cNvSpPr>
          <p:nvPr>
            <p:ph type="title"/>
          </p:nvPr>
        </p:nvSpPr>
        <p:spPr>
          <a:xfrm>
            <a:off x="393701" y="180976"/>
            <a:ext cx="11462940" cy="559256"/>
          </a:xfrm>
        </p:spPr>
        <p:txBody>
          <a:bodyPr/>
          <a:lstStyle/>
          <a:p>
            <a:br>
              <a:rPr lang="en-US" dirty="0"/>
            </a:br>
            <a:r>
              <a:rPr lang="en-US" dirty="0">
                <a:solidFill>
                  <a:schemeClr val="accent1"/>
                </a:solidFill>
              </a:rPr>
              <a:t>Handy Tips For SMME’s for Dealing With Customer Complaints</a:t>
            </a:r>
            <a:br>
              <a:rPr lang="en-US" dirty="0"/>
            </a:br>
            <a:endParaRPr lang="en-US" dirty="0"/>
          </a:p>
        </p:txBody>
      </p:sp>
      <p:sp>
        <p:nvSpPr>
          <p:cNvPr id="3" name="Footer Placeholder 2">
            <a:extLst>
              <a:ext uri="{FF2B5EF4-FFF2-40B4-BE49-F238E27FC236}">
                <a16:creationId xmlns:a16="http://schemas.microsoft.com/office/drawing/2014/main" id="{64D1BF52-47BC-4DF4-91E3-7AF251EA583A}"/>
              </a:ext>
            </a:extLst>
          </p:cNvPr>
          <p:cNvSpPr>
            <a:spLocks noGrp="1"/>
          </p:cNvSpPr>
          <p:nvPr>
            <p:ph type="ftr" sz="quarter" idx="3"/>
          </p:nvPr>
        </p:nvSpPr>
        <p:spPr/>
        <p:txBody>
          <a:bodyPr/>
          <a:lstStyle/>
          <a:p>
            <a:endParaRPr lang="en-GB" dirty="0">
              <a:solidFill>
                <a:srgbClr val="998F86"/>
              </a:solidFill>
            </a:endParaRPr>
          </a:p>
        </p:txBody>
      </p:sp>
      <p:sp>
        <p:nvSpPr>
          <p:cNvPr id="4" name="Text Placeholder 3">
            <a:extLst>
              <a:ext uri="{FF2B5EF4-FFF2-40B4-BE49-F238E27FC236}">
                <a16:creationId xmlns:a16="http://schemas.microsoft.com/office/drawing/2014/main" id="{A8754CCD-8A8E-41E9-ABF1-449151994A62}"/>
              </a:ext>
            </a:extLst>
          </p:cNvPr>
          <p:cNvSpPr>
            <a:spLocks noGrp="1"/>
          </p:cNvSpPr>
          <p:nvPr>
            <p:ph type="body" sz="quarter" idx="10"/>
          </p:nvPr>
        </p:nvSpPr>
        <p:spPr/>
        <p:txBody>
          <a:bodyPr/>
          <a:lstStyle/>
          <a:p>
            <a:pPr lvl="0" fontAlgn="base">
              <a:lnSpc>
                <a:spcPct val="80000"/>
              </a:lnSpc>
              <a:spcBef>
                <a:spcPct val="20000"/>
              </a:spcBef>
              <a:spcAft>
                <a:spcPct val="0"/>
              </a:spcAft>
              <a:defRPr/>
            </a:pPr>
            <a:endParaRPr lang="en-US" sz="2000" b="0" kern="0" dirty="0">
              <a:solidFill>
                <a:srgbClr val="003399"/>
              </a:solidFill>
              <a:latin typeface="Century Gothic"/>
            </a:endParaRPr>
          </a:p>
          <a:p>
            <a:pPr marL="285750" lvl="0" indent="-285750" fontAlgn="base">
              <a:lnSpc>
                <a:spcPct val="80000"/>
              </a:lnSpc>
              <a:spcBef>
                <a:spcPct val="20000"/>
              </a:spcBef>
              <a:spcAft>
                <a:spcPct val="0"/>
              </a:spcAft>
              <a:buFont typeface="Arial" pitchFamily="34" charset="0"/>
              <a:buChar char="•"/>
              <a:defRPr/>
            </a:pPr>
            <a:r>
              <a:rPr lang="en-US" sz="1800" b="0" kern="0" dirty="0">
                <a:solidFill>
                  <a:srgbClr val="003399"/>
                </a:solidFill>
                <a:latin typeface="Century Gothic"/>
              </a:rPr>
              <a:t>Be that as it may – in all fairness – No one likes dealing with difficult customers.</a:t>
            </a:r>
          </a:p>
          <a:p>
            <a:pPr marL="285750" lvl="0" indent="-285750" fontAlgn="base">
              <a:lnSpc>
                <a:spcPct val="80000"/>
              </a:lnSpc>
              <a:spcBef>
                <a:spcPct val="20000"/>
              </a:spcBef>
              <a:spcAft>
                <a:spcPct val="0"/>
              </a:spcAft>
              <a:buFont typeface="Arial" pitchFamily="34" charset="0"/>
              <a:buChar char="•"/>
              <a:defRPr/>
            </a:pPr>
            <a:endParaRPr lang="en-US" sz="1800" b="0" kern="0" dirty="0">
              <a:solidFill>
                <a:srgbClr val="003399"/>
              </a:solidFill>
              <a:latin typeface="Century Gothic"/>
            </a:endParaRPr>
          </a:p>
          <a:p>
            <a:pPr marL="285750" lvl="0" indent="-285750" fontAlgn="base">
              <a:lnSpc>
                <a:spcPct val="80000"/>
              </a:lnSpc>
              <a:spcBef>
                <a:spcPct val="20000"/>
              </a:spcBef>
              <a:spcAft>
                <a:spcPct val="0"/>
              </a:spcAft>
              <a:buFont typeface="Arial" pitchFamily="34" charset="0"/>
              <a:buChar char="•"/>
              <a:defRPr/>
            </a:pPr>
            <a:r>
              <a:rPr lang="en-US" sz="1800" b="0" kern="0" dirty="0">
                <a:solidFill>
                  <a:srgbClr val="003399"/>
                </a:solidFill>
                <a:latin typeface="Century Gothic"/>
              </a:rPr>
              <a:t> But what happens when your favorite customer- or even simply someone who is being anything but rude - has a complaint to get off their chest? </a:t>
            </a:r>
          </a:p>
          <a:p>
            <a:pPr marL="285750" lvl="0" indent="-285750" fontAlgn="base">
              <a:lnSpc>
                <a:spcPct val="80000"/>
              </a:lnSpc>
              <a:spcBef>
                <a:spcPct val="20000"/>
              </a:spcBef>
              <a:spcAft>
                <a:spcPct val="0"/>
              </a:spcAft>
              <a:buFont typeface="Arial" pitchFamily="34" charset="0"/>
              <a:buChar char="•"/>
              <a:defRPr/>
            </a:pPr>
            <a:endParaRPr lang="en-US" sz="1800" b="0" kern="0" dirty="0">
              <a:solidFill>
                <a:srgbClr val="003399"/>
              </a:solidFill>
              <a:latin typeface="Century Gothic"/>
            </a:endParaRPr>
          </a:p>
          <a:p>
            <a:pPr marL="285750" lvl="0" indent="-285750" fontAlgn="base">
              <a:lnSpc>
                <a:spcPct val="80000"/>
              </a:lnSpc>
              <a:spcBef>
                <a:spcPct val="20000"/>
              </a:spcBef>
              <a:spcAft>
                <a:spcPct val="0"/>
              </a:spcAft>
              <a:buFont typeface="Arial" pitchFamily="34" charset="0"/>
              <a:buChar char="•"/>
              <a:defRPr/>
            </a:pPr>
            <a:r>
              <a:rPr lang="en-US" sz="1800" b="0" kern="0" dirty="0">
                <a:solidFill>
                  <a:srgbClr val="003399"/>
                </a:solidFill>
                <a:latin typeface="Century Gothic"/>
              </a:rPr>
              <a:t>Customers of all kinds are bound to share a complaint with your business one day, so why not be prepared for how to deal with it?</a:t>
            </a:r>
          </a:p>
          <a:p>
            <a:pPr marL="285750" lvl="0" indent="-285750" fontAlgn="base">
              <a:lnSpc>
                <a:spcPct val="80000"/>
              </a:lnSpc>
              <a:spcBef>
                <a:spcPct val="20000"/>
              </a:spcBef>
              <a:spcAft>
                <a:spcPct val="0"/>
              </a:spcAft>
              <a:buFont typeface="Arial" pitchFamily="34" charset="0"/>
              <a:buChar char="•"/>
              <a:defRPr/>
            </a:pPr>
            <a:endParaRPr lang="en-US" sz="1800" b="0" kern="0" dirty="0">
              <a:solidFill>
                <a:srgbClr val="003399"/>
              </a:solidFill>
              <a:latin typeface="Century Gothic"/>
            </a:endParaRPr>
          </a:p>
          <a:p>
            <a:pPr marL="285750" lvl="0" indent="-285750" fontAlgn="base">
              <a:lnSpc>
                <a:spcPct val="80000"/>
              </a:lnSpc>
              <a:spcBef>
                <a:spcPct val="20000"/>
              </a:spcBef>
              <a:spcAft>
                <a:spcPct val="0"/>
              </a:spcAft>
              <a:buFont typeface="Arial" pitchFamily="34" charset="0"/>
              <a:buChar char="•"/>
              <a:defRPr/>
            </a:pPr>
            <a:r>
              <a:rPr lang="en-US" sz="1800" b="0" kern="0" dirty="0">
                <a:solidFill>
                  <a:srgbClr val="003399"/>
                </a:solidFill>
                <a:latin typeface="Century Gothic"/>
              </a:rPr>
              <a:t>Below, we will share a few tips to help you deal with customer complaints - as gracefully and successfully as possible.</a:t>
            </a:r>
          </a:p>
          <a:p>
            <a:pPr marL="285750" lvl="0" indent="-285750" fontAlgn="base">
              <a:lnSpc>
                <a:spcPct val="80000"/>
              </a:lnSpc>
              <a:spcBef>
                <a:spcPct val="20000"/>
              </a:spcBef>
              <a:spcAft>
                <a:spcPct val="0"/>
              </a:spcAft>
              <a:buFont typeface="Arial" pitchFamily="34" charset="0"/>
              <a:buChar char="•"/>
              <a:defRPr/>
            </a:pPr>
            <a:endParaRPr lang="en-ZA" sz="2000" b="0" kern="0" dirty="0">
              <a:solidFill>
                <a:srgbClr val="003399"/>
              </a:solidFill>
              <a:latin typeface="Century Gothic"/>
            </a:endParaRPr>
          </a:p>
        </p:txBody>
      </p:sp>
    </p:spTree>
    <p:extLst>
      <p:ext uri="{BB962C8B-B14F-4D97-AF65-F5344CB8AC3E}">
        <p14:creationId xmlns:p14="http://schemas.microsoft.com/office/powerpoint/2010/main" val="2769899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A4275-2A5C-4AC0-92F1-7E9EE879F0DA}"/>
              </a:ext>
            </a:extLst>
          </p:cNvPr>
          <p:cNvSpPr>
            <a:spLocks noGrp="1"/>
          </p:cNvSpPr>
          <p:nvPr>
            <p:ph type="title"/>
          </p:nvPr>
        </p:nvSpPr>
        <p:spPr/>
        <p:txBody>
          <a:bodyPr/>
          <a:lstStyle/>
          <a:p>
            <a:r>
              <a:rPr lang="en-US" dirty="0">
                <a:solidFill>
                  <a:schemeClr val="accent1"/>
                </a:solidFill>
              </a:rPr>
              <a:t> Put Your Emotions Aside </a:t>
            </a:r>
          </a:p>
        </p:txBody>
      </p:sp>
      <p:sp>
        <p:nvSpPr>
          <p:cNvPr id="3" name="Footer Placeholder 2">
            <a:extLst>
              <a:ext uri="{FF2B5EF4-FFF2-40B4-BE49-F238E27FC236}">
                <a16:creationId xmlns:a16="http://schemas.microsoft.com/office/drawing/2014/main" id="{52D1936F-0CBE-4C81-BC84-483610DB06F6}"/>
              </a:ext>
            </a:extLst>
          </p:cNvPr>
          <p:cNvSpPr>
            <a:spLocks noGrp="1"/>
          </p:cNvSpPr>
          <p:nvPr>
            <p:ph type="ftr" sz="quarter" idx="3"/>
          </p:nvPr>
        </p:nvSpPr>
        <p:spPr/>
        <p:txBody>
          <a:bodyPr/>
          <a:lstStyle/>
          <a:p>
            <a:endParaRPr lang="en-GB" dirty="0">
              <a:solidFill>
                <a:srgbClr val="998F86"/>
              </a:solidFill>
            </a:endParaRPr>
          </a:p>
        </p:txBody>
      </p:sp>
      <p:sp>
        <p:nvSpPr>
          <p:cNvPr id="4" name="Text Placeholder 3">
            <a:extLst>
              <a:ext uri="{FF2B5EF4-FFF2-40B4-BE49-F238E27FC236}">
                <a16:creationId xmlns:a16="http://schemas.microsoft.com/office/drawing/2014/main" id="{8313B669-323F-4FFF-8730-8C8C92EFE7D8}"/>
              </a:ext>
            </a:extLst>
          </p:cNvPr>
          <p:cNvSpPr>
            <a:spLocks noGrp="1"/>
          </p:cNvSpPr>
          <p:nvPr>
            <p:ph type="body" sz="quarter" idx="10"/>
          </p:nvPr>
        </p:nvSpPr>
        <p:spPr>
          <a:xfrm>
            <a:off x="393701" y="928469"/>
            <a:ext cx="11462940" cy="5164358"/>
          </a:xfrm>
        </p:spPr>
        <p:txBody>
          <a:bodyPr>
            <a:normAutofit/>
          </a:bodyPr>
          <a:lstStyle/>
          <a:p>
            <a:pPr marL="285750" lvl="0" indent="-285750" fontAlgn="base">
              <a:spcBef>
                <a:spcPct val="20000"/>
              </a:spcBef>
              <a:spcAft>
                <a:spcPct val="0"/>
              </a:spcAft>
              <a:buFont typeface="Arial" pitchFamily="34" charset="0"/>
              <a:buChar char="•"/>
            </a:pPr>
            <a:endParaRPr lang="en-ZA" sz="2000" b="0" kern="0" dirty="0">
              <a:solidFill>
                <a:srgbClr val="003399"/>
              </a:solidFill>
              <a:latin typeface="Century Gothic"/>
            </a:endParaRPr>
          </a:p>
          <a:p>
            <a:pPr marL="285750" lvl="0" indent="-285750" fontAlgn="base">
              <a:spcBef>
                <a:spcPct val="20000"/>
              </a:spcBef>
              <a:spcAft>
                <a:spcPct val="0"/>
              </a:spcAft>
              <a:buFont typeface="Arial" pitchFamily="34" charset="0"/>
              <a:buChar char="•"/>
            </a:pPr>
            <a:r>
              <a:rPr lang="en-US" sz="1800" b="0" dirty="0">
                <a:solidFill>
                  <a:srgbClr val="003398"/>
                </a:solidFill>
              </a:rPr>
              <a:t>Whether it's a friendly lady trying to simply tell you how to do your job better - with the best of intentions - or a disgruntled customer ready to erupt in rage, the best way you can handle any customer sharing a complaint - is - first and foremost –</a:t>
            </a:r>
          </a:p>
          <a:p>
            <a:pPr marL="285750" lvl="0" indent="-285750" fontAlgn="base">
              <a:spcBef>
                <a:spcPct val="20000"/>
              </a:spcBef>
              <a:spcAft>
                <a:spcPct val="0"/>
              </a:spcAft>
              <a:buFont typeface="Arial" pitchFamily="34" charset="0"/>
              <a:buChar char="•"/>
            </a:pPr>
            <a:endParaRPr lang="en-US" sz="1800" b="0" dirty="0">
              <a:solidFill>
                <a:srgbClr val="003398"/>
              </a:solidFill>
            </a:endParaRPr>
          </a:p>
          <a:p>
            <a:pPr marL="285750" lvl="0" indent="-285750" fontAlgn="base">
              <a:spcBef>
                <a:spcPct val="20000"/>
              </a:spcBef>
              <a:spcAft>
                <a:spcPct val="0"/>
              </a:spcAft>
              <a:buFont typeface="Arial" pitchFamily="34" charset="0"/>
              <a:buChar char="•"/>
            </a:pPr>
            <a:r>
              <a:rPr lang="en-US" sz="1800" b="0" dirty="0">
                <a:solidFill>
                  <a:srgbClr val="003398"/>
                </a:solidFill>
              </a:rPr>
              <a:t> #1 to not allow your personal emotions to get in the way. </a:t>
            </a:r>
          </a:p>
          <a:p>
            <a:pPr marL="285750" lvl="0" indent="-285750" fontAlgn="base">
              <a:spcBef>
                <a:spcPct val="20000"/>
              </a:spcBef>
              <a:spcAft>
                <a:spcPct val="0"/>
              </a:spcAft>
              <a:buFont typeface="Arial" pitchFamily="34" charset="0"/>
              <a:buChar char="•"/>
            </a:pPr>
            <a:r>
              <a:rPr lang="en-US" sz="1800" b="0" dirty="0">
                <a:solidFill>
                  <a:srgbClr val="003398"/>
                </a:solidFill>
              </a:rPr>
              <a:t>Calmly listen to what they are saying, then just as calmly reply and react to them with the following tips in mind...</a:t>
            </a:r>
          </a:p>
          <a:p>
            <a:pPr marL="285750" lvl="0" indent="-285750" fontAlgn="base">
              <a:spcBef>
                <a:spcPct val="20000"/>
              </a:spcBef>
              <a:spcAft>
                <a:spcPct val="0"/>
              </a:spcAft>
              <a:buFont typeface="Arial" pitchFamily="34" charset="0"/>
              <a:buChar char="•"/>
            </a:pPr>
            <a:endParaRPr lang="en-US" sz="1800" b="0" dirty="0">
              <a:solidFill>
                <a:srgbClr val="003398"/>
              </a:solidFill>
            </a:endParaRPr>
          </a:p>
          <a:p>
            <a:pPr marL="285750" lvl="0" indent="-285750" fontAlgn="base">
              <a:spcBef>
                <a:spcPct val="20000"/>
              </a:spcBef>
              <a:spcAft>
                <a:spcPct val="0"/>
              </a:spcAft>
              <a:buFont typeface="Arial" pitchFamily="34" charset="0"/>
              <a:buChar char="•"/>
            </a:pPr>
            <a:r>
              <a:rPr lang="en-US" sz="1800" b="0" dirty="0">
                <a:solidFill>
                  <a:srgbClr val="003398"/>
                </a:solidFill>
              </a:rPr>
              <a:t>#2 Avoid Challenging Their Complaint</a:t>
            </a:r>
          </a:p>
          <a:p>
            <a:pPr marL="285750" lvl="0" indent="-285750" fontAlgn="base">
              <a:spcBef>
                <a:spcPct val="20000"/>
              </a:spcBef>
              <a:spcAft>
                <a:spcPct val="0"/>
              </a:spcAft>
              <a:buFont typeface="Arial" pitchFamily="34" charset="0"/>
              <a:buChar char="•"/>
            </a:pPr>
            <a:r>
              <a:rPr lang="en-US" sz="1800" b="0" dirty="0">
                <a:solidFill>
                  <a:srgbClr val="003398"/>
                </a:solidFill>
              </a:rPr>
              <a:t>It's easy and - quite frankly - natural to want to tell a customer they are wrong in what they are saying. However, this won't help you in your efforts to diffuse a customer from getting more upset while sharing a complaint. Instead of challenging their complaint, listen to what they are saying. And learn from it. Hear me out...</a:t>
            </a:r>
          </a:p>
          <a:p>
            <a:pPr lvl="0" fontAlgn="base">
              <a:spcBef>
                <a:spcPct val="20000"/>
              </a:spcBef>
              <a:spcAft>
                <a:spcPct val="0"/>
              </a:spcAft>
            </a:pPr>
            <a:endParaRPr lang="en-US" sz="2000" dirty="0"/>
          </a:p>
        </p:txBody>
      </p:sp>
    </p:spTree>
    <p:extLst>
      <p:ext uri="{BB962C8B-B14F-4D97-AF65-F5344CB8AC3E}">
        <p14:creationId xmlns:p14="http://schemas.microsoft.com/office/powerpoint/2010/main" val="3619740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B5EA0-68E9-44D1-85C8-E42D9FAF3A31}"/>
              </a:ext>
            </a:extLst>
          </p:cNvPr>
          <p:cNvSpPr>
            <a:spLocks noGrp="1"/>
          </p:cNvSpPr>
          <p:nvPr>
            <p:ph type="title"/>
          </p:nvPr>
        </p:nvSpPr>
        <p:spPr>
          <a:xfrm>
            <a:off x="393701" y="159018"/>
            <a:ext cx="11462940" cy="559256"/>
          </a:xfrm>
        </p:spPr>
        <p:txBody>
          <a:bodyPr/>
          <a:lstStyle/>
          <a:p>
            <a:r>
              <a:rPr lang="en-US" dirty="0">
                <a:solidFill>
                  <a:schemeClr val="accent1"/>
                </a:solidFill>
              </a:rPr>
              <a:t>Show your customers that you are interested and willing to listen</a:t>
            </a:r>
          </a:p>
        </p:txBody>
      </p:sp>
      <p:sp>
        <p:nvSpPr>
          <p:cNvPr id="3" name="Footer Placeholder 2">
            <a:extLst>
              <a:ext uri="{FF2B5EF4-FFF2-40B4-BE49-F238E27FC236}">
                <a16:creationId xmlns:a16="http://schemas.microsoft.com/office/drawing/2014/main" id="{26B37556-74DB-4D9D-92BA-3999718B51EC}"/>
              </a:ext>
            </a:extLst>
          </p:cNvPr>
          <p:cNvSpPr>
            <a:spLocks noGrp="1"/>
          </p:cNvSpPr>
          <p:nvPr>
            <p:ph type="ftr" sz="quarter" idx="3"/>
          </p:nvPr>
        </p:nvSpPr>
        <p:spPr/>
        <p:txBody>
          <a:bodyPr/>
          <a:lstStyle/>
          <a:p>
            <a:endParaRPr lang="en-GB" dirty="0">
              <a:solidFill>
                <a:srgbClr val="998F86"/>
              </a:solidFill>
            </a:endParaRPr>
          </a:p>
        </p:txBody>
      </p:sp>
      <p:sp>
        <p:nvSpPr>
          <p:cNvPr id="4" name="Text Placeholder 3">
            <a:extLst>
              <a:ext uri="{FF2B5EF4-FFF2-40B4-BE49-F238E27FC236}">
                <a16:creationId xmlns:a16="http://schemas.microsoft.com/office/drawing/2014/main" id="{F0E15016-5225-4A09-9F26-8D742AA12091}"/>
              </a:ext>
            </a:extLst>
          </p:cNvPr>
          <p:cNvSpPr>
            <a:spLocks noGrp="1"/>
          </p:cNvSpPr>
          <p:nvPr>
            <p:ph type="body" sz="quarter" idx="10"/>
          </p:nvPr>
        </p:nvSpPr>
        <p:spPr/>
        <p:txBody>
          <a:bodyPr>
            <a:normAutofit fontScale="92500" lnSpcReduction="20000"/>
          </a:bodyPr>
          <a:lstStyle/>
          <a:p>
            <a:r>
              <a:rPr lang="en-US" sz="1900" b="0" dirty="0">
                <a:solidFill>
                  <a:srgbClr val="003398"/>
                </a:solidFill>
              </a:rPr>
              <a:t>#3: Thank Your Customer </a:t>
            </a:r>
          </a:p>
          <a:p>
            <a:endParaRPr lang="en-US" sz="1900" b="0" dirty="0">
              <a:solidFill>
                <a:srgbClr val="003398"/>
              </a:solidFill>
            </a:endParaRPr>
          </a:p>
          <a:p>
            <a:r>
              <a:rPr lang="en-US" sz="1900" b="0" dirty="0">
                <a:solidFill>
                  <a:srgbClr val="003398"/>
                </a:solidFill>
              </a:rPr>
              <a:t>The old saying "kill them with kindness" could not be more true in a situation with a customer complaining. </a:t>
            </a:r>
          </a:p>
          <a:p>
            <a:r>
              <a:rPr lang="en-US" sz="1900" b="0" dirty="0">
                <a:solidFill>
                  <a:srgbClr val="003398"/>
                </a:solidFill>
              </a:rPr>
              <a:t>Rather than smile and pretend to care, genuinely let them know you are thankful they are sharing with you their complaint or concern. For example, you can tell them right off the bat that you appreciate them taking the time to talk to you about their concern and that you want to make sure you understand exactly what they are saying. This opens up the opportunity for you to further listen to them, while hopefully giving them the understanding that you want to actually hear what they have to say.</a:t>
            </a:r>
          </a:p>
          <a:p>
            <a:r>
              <a:rPr lang="en-US" sz="1900" b="0" dirty="0">
                <a:solidFill>
                  <a:srgbClr val="003398"/>
                </a:solidFill>
              </a:rPr>
              <a:t> </a:t>
            </a:r>
          </a:p>
          <a:p>
            <a:endParaRPr lang="en-US" sz="1900" b="0" dirty="0">
              <a:solidFill>
                <a:srgbClr val="003398"/>
              </a:solidFill>
            </a:endParaRPr>
          </a:p>
          <a:p>
            <a:r>
              <a:rPr lang="en-US" sz="1900" b="0" dirty="0">
                <a:solidFill>
                  <a:srgbClr val="003398"/>
                </a:solidFill>
              </a:rPr>
              <a:t>#4: Acknowledge What They Say </a:t>
            </a:r>
          </a:p>
          <a:p>
            <a:endParaRPr lang="en-US" sz="1900" b="0" dirty="0">
              <a:solidFill>
                <a:srgbClr val="003398"/>
              </a:solidFill>
            </a:endParaRPr>
          </a:p>
          <a:p>
            <a:r>
              <a:rPr lang="en-US" sz="1900" b="0" dirty="0">
                <a:solidFill>
                  <a:srgbClr val="003398"/>
                </a:solidFill>
              </a:rPr>
              <a:t>Listening to your customer complain may not be your ideal scenario, but try your best to really hear what they are saying. Are they upset that something took too long? Or possibly a product they purchased isn't what they had in mind? Maybe - but hopefully not - they are upset about a specific employee they encountered while working with your business. Whatever the "real reason"  is why they are complaining, acknowledge it and ensure you hear what they are saying.</a:t>
            </a:r>
          </a:p>
          <a:p>
            <a:endParaRPr lang="en-US" dirty="0"/>
          </a:p>
        </p:txBody>
      </p:sp>
    </p:spTree>
    <p:extLst>
      <p:ext uri="{BB962C8B-B14F-4D97-AF65-F5344CB8AC3E}">
        <p14:creationId xmlns:p14="http://schemas.microsoft.com/office/powerpoint/2010/main" val="558742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EB65E-A4A7-4716-B4B0-0C5D81F863A9}"/>
              </a:ext>
            </a:extLst>
          </p:cNvPr>
          <p:cNvSpPr>
            <a:spLocks noGrp="1"/>
          </p:cNvSpPr>
          <p:nvPr>
            <p:ph type="title"/>
          </p:nvPr>
        </p:nvSpPr>
        <p:spPr/>
        <p:txBody>
          <a:bodyPr/>
          <a:lstStyle/>
          <a:p>
            <a:r>
              <a:rPr lang="en-ZA" dirty="0">
                <a:solidFill>
                  <a:schemeClr val="accent1"/>
                </a:solidFill>
                <a:effectLst>
                  <a:outerShdw blurRad="38100" dist="38100" dir="2700000" algn="tl">
                    <a:srgbClr val="000000">
                      <a:alpha val="43137"/>
                    </a:srgbClr>
                  </a:outerShdw>
                </a:effectLst>
              </a:rPr>
              <a:t>Validate their concern</a:t>
            </a:r>
            <a:endParaRPr lang="en-US" dirty="0">
              <a:solidFill>
                <a:schemeClr val="accent1"/>
              </a:solidFill>
            </a:endParaRPr>
          </a:p>
        </p:txBody>
      </p:sp>
      <p:sp>
        <p:nvSpPr>
          <p:cNvPr id="3" name="Footer Placeholder 2">
            <a:extLst>
              <a:ext uri="{FF2B5EF4-FFF2-40B4-BE49-F238E27FC236}">
                <a16:creationId xmlns:a16="http://schemas.microsoft.com/office/drawing/2014/main" id="{A359A8A2-F7EF-4C5D-B9C6-B3643842B3C0}"/>
              </a:ext>
            </a:extLst>
          </p:cNvPr>
          <p:cNvSpPr>
            <a:spLocks noGrp="1"/>
          </p:cNvSpPr>
          <p:nvPr>
            <p:ph type="ftr" sz="quarter" idx="3"/>
          </p:nvPr>
        </p:nvSpPr>
        <p:spPr/>
        <p:txBody>
          <a:bodyPr/>
          <a:lstStyle/>
          <a:p>
            <a:endParaRPr lang="en-GB" dirty="0">
              <a:solidFill>
                <a:srgbClr val="998F86"/>
              </a:solidFill>
            </a:endParaRPr>
          </a:p>
        </p:txBody>
      </p:sp>
      <p:sp>
        <p:nvSpPr>
          <p:cNvPr id="4" name="Text Placeholder 3">
            <a:extLst>
              <a:ext uri="{FF2B5EF4-FFF2-40B4-BE49-F238E27FC236}">
                <a16:creationId xmlns:a16="http://schemas.microsoft.com/office/drawing/2014/main" id="{72CF3D1A-1A45-4A2C-B788-C14C81942456}"/>
              </a:ext>
            </a:extLst>
          </p:cNvPr>
          <p:cNvSpPr>
            <a:spLocks noGrp="1"/>
          </p:cNvSpPr>
          <p:nvPr>
            <p:ph type="body" sz="quarter" idx="10"/>
          </p:nvPr>
        </p:nvSpPr>
        <p:spPr>
          <a:xfrm>
            <a:off x="393701" y="1060283"/>
            <a:ext cx="11462940" cy="4896073"/>
          </a:xfrm>
        </p:spPr>
        <p:txBody>
          <a:bodyPr>
            <a:normAutofit fontScale="92500" lnSpcReduction="20000"/>
          </a:bodyPr>
          <a:lstStyle/>
          <a:p>
            <a:r>
              <a:rPr lang="en-US" sz="1900" b="0" dirty="0">
                <a:solidFill>
                  <a:srgbClr val="003398"/>
                </a:solidFill>
              </a:rPr>
              <a:t>#5: Offer Support </a:t>
            </a:r>
          </a:p>
          <a:p>
            <a:endParaRPr lang="en-US" sz="1900" b="0" dirty="0">
              <a:solidFill>
                <a:srgbClr val="003398"/>
              </a:solidFill>
            </a:endParaRPr>
          </a:p>
          <a:p>
            <a:r>
              <a:rPr lang="en-US" sz="1900" b="0" dirty="0">
                <a:solidFill>
                  <a:srgbClr val="003398"/>
                </a:solidFill>
              </a:rPr>
              <a:t>Support comes in a variety of shapes and sizes. Sometimes it's simply listening to them even more, other times it means exchanging a defective item for a new one. Support should not be black and white, though. If you really listened to what they had to say, you should be able to suggest a handful of ways to support them - or even better, one firm and perfectly ideal way to support them. keep in mind that support means giving the customer something in response to their complaint. Basic knowledge of the provisions of the Consumer Protection Act can guide you in finding a resolution,  One thing to note, though - If what you offer isn't satisfying their expectations, don't give up... </a:t>
            </a:r>
          </a:p>
          <a:p>
            <a:r>
              <a:rPr lang="en-US" sz="1900" b="0" dirty="0">
                <a:solidFill>
                  <a:srgbClr val="003398"/>
                </a:solidFill>
              </a:rPr>
              <a:t> </a:t>
            </a:r>
          </a:p>
          <a:p>
            <a:r>
              <a:rPr lang="en-US" sz="1900" b="0" dirty="0">
                <a:solidFill>
                  <a:srgbClr val="003398"/>
                </a:solidFill>
              </a:rPr>
              <a:t>#6: Be Flexible </a:t>
            </a:r>
          </a:p>
          <a:p>
            <a:endParaRPr lang="en-US" sz="1900" b="0" dirty="0">
              <a:solidFill>
                <a:srgbClr val="003398"/>
              </a:solidFill>
            </a:endParaRPr>
          </a:p>
          <a:p>
            <a:r>
              <a:rPr lang="en-US" sz="1900" b="0" dirty="0">
                <a:solidFill>
                  <a:srgbClr val="003398"/>
                </a:solidFill>
              </a:rPr>
              <a:t>If no resolution is available to make your customer happy or at the very least, content, then consider how else you can help them. Possibly you can make it a company policy to have gift cards to a local coffee shop on hand to give to upset customers (or even customers who you may see are having a bad day, do something nice for your customer, etc.). Bonus tip? Ask your local coffee shop to give these to you for free or at a reduced price as a gesture to get more people in their door.</a:t>
            </a:r>
          </a:p>
          <a:p>
            <a:r>
              <a:rPr lang="en-US" sz="1900" b="0" dirty="0">
                <a:solidFill>
                  <a:srgbClr val="003398"/>
                </a:solidFill>
              </a:rPr>
              <a:t>*  Business 2 Business  marketing in local economies is always a great way to help each other out. And in a case like this, getting creative and being flexible is key.</a:t>
            </a:r>
            <a:endParaRPr lang="en-ZA" sz="1900" b="0" dirty="0">
              <a:solidFill>
                <a:srgbClr val="003398"/>
              </a:solidFill>
            </a:endParaRPr>
          </a:p>
          <a:p>
            <a:endParaRPr lang="en-US" dirty="0"/>
          </a:p>
        </p:txBody>
      </p:sp>
    </p:spTree>
    <p:extLst>
      <p:ext uri="{BB962C8B-B14F-4D97-AF65-F5344CB8AC3E}">
        <p14:creationId xmlns:p14="http://schemas.microsoft.com/office/powerpoint/2010/main" val="2367089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2085F-6508-4B56-9A89-2D383D8EC493}"/>
              </a:ext>
            </a:extLst>
          </p:cNvPr>
          <p:cNvSpPr>
            <a:spLocks noGrp="1"/>
          </p:cNvSpPr>
          <p:nvPr>
            <p:ph type="title"/>
          </p:nvPr>
        </p:nvSpPr>
        <p:spPr/>
        <p:txBody>
          <a:bodyPr/>
          <a:lstStyle/>
          <a:p>
            <a:r>
              <a:rPr lang="en-ZA" dirty="0">
                <a:solidFill>
                  <a:srgbClr val="0070C0"/>
                </a:solidFill>
                <a:effectLst>
                  <a:outerShdw blurRad="38100" dist="38100" dir="2700000" algn="tl">
                    <a:srgbClr val="000000">
                      <a:alpha val="43137"/>
                    </a:srgbClr>
                  </a:outerShdw>
                </a:effectLst>
              </a:rPr>
              <a:t> Clarify how you will address their concern</a:t>
            </a:r>
            <a:endParaRPr lang="en-US" dirty="0"/>
          </a:p>
        </p:txBody>
      </p:sp>
      <p:sp>
        <p:nvSpPr>
          <p:cNvPr id="3" name="Footer Placeholder 2">
            <a:extLst>
              <a:ext uri="{FF2B5EF4-FFF2-40B4-BE49-F238E27FC236}">
                <a16:creationId xmlns:a16="http://schemas.microsoft.com/office/drawing/2014/main" id="{7EF74A77-8DD2-4824-9389-901C0681D34E}"/>
              </a:ext>
            </a:extLst>
          </p:cNvPr>
          <p:cNvSpPr>
            <a:spLocks noGrp="1"/>
          </p:cNvSpPr>
          <p:nvPr>
            <p:ph type="ftr" sz="quarter" idx="3"/>
          </p:nvPr>
        </p:nvSpPr>
        <p:spPr/>
        <p:txBody>
          <a:bodyPr/>
          <a:lstStyle/>
          <a:p>
            <a:endParaRPr lang="en-GB" dirty="0">
              <a:solidFill>
                <a:srgbClr val="998F86"/>
              </a:solidFill>
            </a:endParaRPr>
          </a:p>
        </p:txBody>
      </p:sp>
      <p:sp>
        <p:nvSpPr>
          <p:cNvPr id="4" name="Text Placeholder 3">
            <a:extLst>
              <a:ext uri="{FF2B5EF4-FFF2-40B4-BE49-F238E27FC236}">
                <a16:creationId xmlns:a16="http://schemas.microsoft.com/office/drawing/2014/main" id="{7629219C-3BB4-4279-9E85-42F7E27D74B8}"/>
              </a:ext>
            </a:extLst>
          </p:cNvPr>
          <p:cNvSpPr>
            <a:spLocks noGrp="1"/>
          </p:cNvSpPr>
          <p:nvPr>
            <p:ph type="body" sz="quarter" idx="10"/>
          </p:nvPr>
        </p:nvSpPr>
        <p:spPr>
          <a:xfrm>
            <a:off x="393701" y="1156154"/>
            <a:ext cx="11462940" cy="4896073"/>
          </a:xfrm>
        </p:spPr>
        <p:txBody>
          <a:bodyPr/>
          <a:lstStyle/>
          <a:p>
            <a:r>
              <a:rPr lang="en-US" sz="1800" b="0" dirty="0">
                <a:solidFill>
                  <a:srgbClr val="003398"/>
                </a:solidFill>
              </a:rPr>
              <a:t>#7: Make Sure Your Customers Hear What You Are Saying</a:t>
            </a:r>
          </a:p>
          <a:p>
            <a:endParaRPr lang="en-US" sz="1800" b="0" dirty="0">
              <a:solidFill>
                <a:srgbClr val="003398"/>
              </a:solidFill>
            </a:endParaRPr>
          </a:p>
          <a:p>
            <a:r>
              <a:rPr lang="en-US" sz="1800" b="0" dirty="0">
                <a:solidFill>
                  <a:srgbClr val="003398"/>
                </a:solidFill>
              </a:rPr>
              <a:t>After offering a resolution or identifying what you can - or cannot do - to accommodate any requests they may have or simply to respond to the complaint they stated, ask the customer if they have understood what you said. Make sure you do this in a non-demeaning way, but rather state your intent. Very simply, after all has been discussed, ask your customer if they have understood how you can help them or for that matter, how you are unable to do anything else to accommodate them.</a:t>
            </a:r>
          </a:p>
          <a:p>
            <a:endParaRPr lang="en-US" sz="1800" b="0" dirty="0">
              <a:solidFill>
                <a:srgbClr val="003398"/>
              </a:solidFill>
            </a:endParaRPr>
          </a:p>
          <a:p>
            <a:r>
              <a:rPr lang="en-US" sz="1800" b="0" dirty="0">
                <a:solidFill>
                  <a:srgbClr val="003398"/>
                </a:solidFill>
              </a:rPr>
              <a:t>#8: Offer an Apology - With Gratitude Attached </a:t>
            </a:r>
          </a:p>
          <a:p>
            <a:endParaRPr lang="en-US" sz="1800" b="0" dirty="0">
              <a:solidFill>
                <a:srgbClr val="003398"/>
              </a:solidFill>
            </a:endParaRPr>
          </a:p>
          <a:p>
            <a:r>
              <a:rPr lang="en-US" sz="1800" b="0" dirty="0">
                <a:solidFill>
                  <a:srgbClr val="003398"/>
                </a:solidFill>
              </a:rPr>
              <a:t>The thing about saying "I'm sorry"  is that a lot of people won't believe you - and even more importantly, you may not even mean it. Your goal is to genuinely want  to end your conversation with a sincere apology and yet appreciation for your customer. Let them know you're sorry they were inconvenienced or disappointed or upset, then also thank them for giving you the chance to work it out with them. For many customers, this sincere effort goes a long way. And for the customers who are still not satisfied, it still leaves an impression on them - but only if you really mean it.</a:t>
            </a:r>
          </a:p>
          <a:p>
            <a:endParaRPr lang="en-US" dirty="0"/>
          </a:p>
        </p:txBody>
      </p:sp>
    </p:spTree>
    <p:extLst>
      <p:ext uri="{BB962C8B-B14F-4D97-AF65-F5344CB8AC3E}">
        <p14:creationId xmlns:p14="http://schemas.microsoft.com/office/powerpoint/2010/main" val="4041062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77D0E-C24E-4BB5-9720-8DE4DADA20A0}"/>
              </a:ext>
            </a:extLst>
          </p:cNvPr>
          <p:cNvSpPr>
            <a:spLocks noGrp="1"/>
          </p:cNvSpPr>
          <p:nvPr>
            <p:ph type="title"/>
          </p:nvPr>
        </p:nvSpPr>
        <p:spPr>
          <a:xfrm>
            <a:off x="393701" y="152840"/>
            <a:ext cx="11462940" cy="559256"/>
          </a:xfrm>
        </p:spPr>
        <p:txBody>
          <a:bodyPr/>
          <a:lstStyle/>
          <a:p>
            <a:r>
              <a:rPr lang="en-ZA" sz="2500" b="0" dirty="0">
                <a:solidFill>
                  <a:srgbClr val="0070C0"/>
                </a:solidFill>
                <a:effectLst>
                  <a:outerShdw blurRad="38100" dist="38100" dir="2700000" algn="tl">
                    <a:srgbClr val="000000">
                      <a:alpha val="43137"/>
                    </a:srgbClr>
                  </a:outerShdw>
                </a:effectLst>
              </a:rPr>
              <a:t>After care</a:t>
            </a:r>
            <a:endParaRPr lang="en-US" dirty="0"/>
          </a:p>
        </p:txBody>
      </p:sp>
      <p:sp>
        <p:nvSpPr>
          <p:cNvPr id="3" name="Footer Placeholder 2">
            <a:extLst>
              <a:ext uri="{FF2B5EF4-FFF2-40B4-BE49-F238E27FC236}">
                <a16:creationId xmlns:a16="http://schemas.microsoft.com/office/drawing/2014/main" id="{907887E8-5087-4B79-B664-43961B18CECC}"/>
              </a:ext>
            </a:extLst>
          </p:cNvPr>
          <p:cNvSpPr>
            <a:spLocks noGrp="1"/>
          </p:cNvSpPr>
          <p:nvPr>
            <p:ph type="ftr" sz="quarter" idx="3"/>
          </p:nvPr>
        </p:nvSpPr>
        <p:spPr/>
        <p:txBody>
          <a:bodyPr/>
          <a:lstStyle/>
          <a:p>
            <a:endParaRPr lang="en-GB" dirty="0">
              <a:solidFill>
                <a:srgbClr val="998F86"/>
              </a:solidFill>
            </a:endParaRPr>
          </a:p>
        </p:txBody>
      </p:sp>
      <p:sp>
        <p:nvSpPr>
          <p:cNvPr id="4" name="Text Placeholder 3">
            <a:extLst>
              <a:ext uri="{FF2B5EF4-FFF2-40B4-BE49-F238E27FC236}">
                <a16:creationId xmlns:a16="http://schemas.microsoft.com/office/drawing/2014/main" id="{9BE46C8E-3BE6-4F81-8831-A5EE02529D4E}"/>
              </a:ext>
            </a:extLst>
          </p:cNvPr>
          <p:cNvSpPr>
            <a:spLocks noGrp="1"/>
          </p:cNvSpPr>
          <p:nvPr>
            <p:ph type="body" sz="quarter" idx="10"/>
          </p:nvPr>
        </p:nvSpPr>
        <p:spPr>
          <a:xfrm>
            <a:off x="393701" y="942535"/>
            <a:ext cx="11462940" cy="5150292"/>
          </a:xfrm>
        </p:spPr>
        <p:txBody>
          <a:bodyPr>
            <a:noAutofit/>
          </a:bodyPr>
          <a:lstStyle/>
          <a:p>
            <a:pPr lvl="0" defTabSz="457200">
              <a:spcBef>
                <a:spcPct val="20000"/>
              </a:spcBef>
              <a:buClr>
                <a:srgbClr val="4F81BD">
                  <a:lumMod val="50000"/>
                </a:srgbClr>
              </a:buClr>
            </a:pPr>
            <a:r>
              <a:rPr lang="en-US" sz="1750" b="0" dirty="0">
                <a:solidFill>
                  <a:srgbClr val="003398"/>
                </a:solidFill>
              </a:rPr>
              <a:t>#9: Follow Up </a:t>
            </a:r>
          </a:p>
          <a:p>
            <a:pPr lvl="0" defTabSz="457200">
              <a:spcBef>
                <a:spcPct val="20000"/>
              </a:spcBef>
              <a:buClr>
                <a:srgbClr val="4F81BD">
                  <a:lumMod val="50000"/>
                </a:srgbClr>
              </a:buClr>
            </a:pPr>
            <a:endParaRPr lang="en-US" sz="1750" b="0" dirty="0">
              <a:solidFill>
                <a:srgbClr val="003398"/>
              </a:solidFill>
            </a:endParaRPr>
          </a:p>
          <a:p>
            <a:pPr lvl="0" defTabSz="457200">
              <a:spcBef>
                <a:spcPct val="20000"/>
              </a:spcBef>
              <a:buClr>
                <a:srgbClr val="4F81BD">
                  <a:lumMod val="50000"/>
                </a:srgbClr>
              </a:buClr>
            </a:pPr>
            <a:r>
              <a:rPr lang="en-US" sz="1750" b="0" dirty="0">
                <a:solidFill>
                  <a:srgbClr val="003398"/>
                </a:solidFill>
              </a:rPr>
              <a:t>After you've said you're sorry, showed your appreciation and overall gave them the support they were hopefully looking for, consider how else you can help support customers who complain. One way to do this is to have management follow up with these customers 24 to 48 hours after they have expressed their complaint. This is simply another way to show them you care.  It also suggests that you still have their complaint and concerns top of mind. You can do this by giving them a  personal phone call. If this is part of your protocol, be sure to ask for their contact details from them so you can use it later.</a:t>
            </a:r>
          </a:p>
          <a:p>
            <a:pPr lvl="0" defTabSz="457200">
              <a:spcBef>
                <a:spcPct val="20000"/>
              </a:spcBef>
              <a:buClr>
                <a:srgbClr val="4F81BD">
                  <a:lumMod val="50000"/>
                </a:srgbClr>
              </a:buClr>
            </a:pPr>
            <a:endParaRPr lang="en-US" sz="1750" b="0" dirty="0">
              <a:solidFill>
                <a:srgbClr val="003398"/>
              </a:solidFill>
            </a:endParaRPr>
          </a:p>
          <a:p>
            <a:pPr lvl="0" defTabSz="457200">
              <a:spcBef>
                <a:spcPct val="20000"/>
              </a:spcBef>
              <a:buClr>
                <a:srgbClr val="4F81BD">
                  <a:lumMod val="50000"/>
                </a:srgbClr>
              </a:buClr>
            </a:pPr>
            <a:r>
              <a:rPr lang="en-US" sz="1750" b="0" dirty="0">
                <a:solidFill>
                  <a:srgbClr val="003398"/>
                </a:solidFill>
              </a:rPr>
              <a:t>#10: Move  On </a:t>
            </a:r>
          </a:p>
          <a:p>
            <a:pPr lvl="0" defTabSz="457200">
              <a:spcBef>
                <a:spcPct val="20000"/>
              </a:spcBef>
              <a:buClr>
                <a:srgbClr val="4F81BD">
                  <a:lumMod val="50000"/>
                </a:srgbClr>
              </a:buClr>
            </a:pPr>
            <a:endParaRPr lang="en-US" sz="1750" b="0" dirty="0">
              <a:solidFill>
                <a:srgbClr val="003398"/>
              </a:solidFill>
            </a:endParaRPr>
          </a:p>
          <a:p>
            <a:pPr lvl="0" defTabSz="457200">
              <a:spcBef>
                <a:spcPct val="20000"/>
              </a:spcBef>
              <a:buClr>
                <a:srgbClr val="4F81BD">
                  <a:lumMod val="50000"/>
                </a:srgbClr>
              </a:buClr>
            </a:pPr>
            <a:r>
              <a:rPr lang="en-US" sz="1750" b="0" dirty="0">
                <a:solidFill>
                  <a:srgbClr val="003398"/>
                </a:solidFill>
              </a:rPr>
              <a:t>When all is said and done, you can't dwell on customer complaints indefinitely.  When you have dealt with it, move on and forward with your next tasks on hand. Most businesses are bound to get complaints every now and again.   The simple reason being -  you can’t always please everyone. This said, if customer complaints are a normal routine for your business, you </a:t>
            </a:r>
            <a:r>
              <a:rPr lang="en-US" sz="1750" b="0" u="sng" dirty="0">
                <a:solidFill>
                  <a:srgbClr val="003398"/>
                </a:solidFill>
              </a:rPr>
              <a:t>definitely</a:t>
            </a:r>
            <a:r>
              <a:rPr lang="en-US" sz="1750" b="0" dirty="0">
                <a:solidFill>
                  <a:srgbClr val="003398"/>
                </a:solidFill>
              </a:rPr>
              <a:t> need to dwell on them. All businesses, however, should have a plan of action- to help navigate how to handle customer complaints as seamlessly, professionally and graciously as possible. What are the benefits? Customers will give you another chance and tell their friends, family, co-workers and more about the strong customer care they received from your team. Truth be told: This old-fashioned type of marketing never goes out of style.</a:t>
            </a:r>
          </a:p>
        </p:txBody>
      </p:sp>
    </p:spTree>
    <p:extLst>
      <p:ext uri="{BB962C8B-B14F-4D97-AF65-F5344CB8AC3E}">
        <p14:creationId xmlns:p14="http://schemas.microsoft.com/office/powerpoint/2010/main" val="110142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A47B2-6F34-4750-AD84-662CE7FB5A02}"/>
              </a:ext>
            </a:extLst>
          </p:cNvPr>
          <p:cNvSpPr>
            <a:spLocks noGrp="1"/>
          </p:cNvSpPr>
          <p:nvPr>
            <p:ph type="title"/>
          </p:nvPr>
        </p:nvSpPr>
        <p:spPr/>
        <p:txBody>
          <a:bodyPr/>
          <a:lstStyle/>
          <a:p>
            <a:r>
              <a:rPr lang="en-US" sz="2800" b="0" dirty="0">
                <a:solidFill>
                  <a:schemeClr val="accent1"/>
                </a:solidFill>
                <a:effectLst>
                  <a:outerShdw blurRad="38100" dist="38100" dir="2700000" algn="tl">
                    <a:srgbClr val="C0C0C0"/>
                  </a:outerShdw>
                </a:effectLst>
              </a:rPr>
              <a:t>Where to find us?</a:t>
            </a:r>
            <a:endParaRPr lang="en-US" b="0" dirty="0">
              <a:solidFill>
                <a:schemeClr val="accent1"/>
              </a:solidFill>
            </a:endParaRPr>
          </a:p>
        </p:txBody>
      </p:sp>
      <p:sp>
        <p:nvSpPr>
          <p:cNvPr id="3" name="Footer Placeholder 2">
            <a:extLst>
              <a:ext uri="{FF2B5EF4-FFF2-40B4-BE49-F238E27FC236}">
                <a16:creationId xmlns:a16="http://schemas.microsoft.com/office/drawing/2014/main" id="{7C839758-E288-4910-A32B-C3EDE42C3015}"/>
              </a:ext>
            </a:extLst>
          </p:cNvPr>
          <p:cNvSpPr>
            <a:spLocks noGrp="1"/>
          </p:cNvSpPr>
          <p:nvPr>
            <p:ph type="ftr" sz="quarter" idx="3"/>
          </p:nvPr>
        </p:nvSpPr>
        <p:spPr/>
        <p:txBody>
          <a:bodyPr/>
          <a:lstStyle/>
          <a:p>
            <a:endParaRPr lang="en-GB" dirty="0">
              <a:solidFill>
                <a:srgbClr val="998F86"/>
              </a:solidFill>
            </a:endParaRPr>
          </a:p>
        </p:txBody>
      </p:sp>
      <p:sp>
        <p:nvSpPr>
          <p:cNvPr id="4" name="Text Placeholder 3">
            <a:extLst>
              <a:ext uri="{FF2B5EF4-FFF2-40B4-BE49-F238E27FC236}">
                <a16:creationId xmlns:a16="http://schemas.microsoft.com/office/drawing/2014/main" id="{29A01635-2E9A-4C3F-BE19-DB36A967D8EA}"/>
              </a:ext>
            </a:extLst>
          </p:cNvPr>
          <p:cNvSpPr>
            <a:spLocks noGrp="1"/>
          </p:cNvSpPr>
          <p:nvPr>
            <p:ph type="body" sz="quarter" idx="10"/>
          </p:nvPr>
        </p:nvSpPr>
        <p:spPr/>
        <p:txBody>
          <a:bodyPr/>
          <a:lstStyle/>
          <a:p>
            <a:pPr marL="342900" lvl="0" indent="-342900" fontAlgn="base">
              <a:spcBef>
                <a:spcPct val="20000"/>
              </a:spcBef>
              <a:spcAft>
                <a:spcPct val="0"/>
              </a:spcAft>
            </a:pPr>
            <a:r>
              <a:rPr lang="en-GB" sz="2000" b="0" kern="0" dirty="0">
                <a:solidFill>
                  <a:srgbClr val="003398"/>
                </a:solidFill>
                <a:latin typeface="Century Gothic"/>
              </a:rPr>
              <a:t>Physical address	: Ground Floor</a:t>
            </a:r>
          </a:p>
          <a:p>
            <a:pPr marL="342900" lvl="0" indent="-342900" fontAlgn="base">
              <a:spcBef>
                <a:spcPct val="20000"/>
              </a:spcBef>
              <a:spcAft>
                <a:spcPct val="0"/>
              </a:spcAft>
            </a:pPr>
            <a:r>
              <a:rPr lang="en-GB" sz="2000" b="0" kern="0" dirty="0">
                <a:solidFill>
                  <a:srgbClr val="003398"/>
                </a:solidFill>
                <a:latin typeface="Century Gothic"/>
              </a:rPr>
              <a:t>                             	  Waldorf Building</a:t>
            </a:r>
          </a:p>
          <a:p>
            <a:pPr marL="342900" lvl="0" indent="-342900" fontAlgn="base">
              <a:spcBef>
                <a:spcPct val="20000"/>
              </a:spcBef>
              <a:spcAft>
                <a:spcPct val="0"/>
              </a:spcAft>
            </a:pPr>
            <a:r>
              <a:rPr lang="en-GB" sz="2000" b="0" kern="0" dirty="0">
                <a:solidFill>
                  <a:srgbClr val="003398"/>
                </a:solidFill>
                <a:latin typeface="Century Gothic"/>
              </a:rPr>
              <a:t>                             	  80 St George’s Mall</a:t>
            </a:r>
          </a:p>
          <a:p>
            <a:pPr marL="342900" lvl="0" indent="-342900" fontAlgn="base">
              <a:spcBef>
                <a:spcPct val="20000"/>
              </a:spcBef>
              <a:spcAft>
                <a:spcPct val="0"/>
              </a:spcAft>
            </a:pPr>
            <a:r>
              <a:rPr lang="en-GB" sz="2000" b="0" kern="0" dirty="0">
                <a:solidFill>
                  <a:srgbClr val="003398"/>
                </a:solidFill>
                <a:latin typeface="Century Gothic"/>
              </a:rPr>
              <a:t>                             	  Cape Town</a:t>
            </a:r>
          </a:p>
          <a:p>
            <a:pPr marL="342900" lvl="0" indent="-342900" fontAlgn="base">
              <a:spcBef>
                <a:spcPct val="20000"/>
              </a:spcBef>
              <a:spcAft>
                <a:spcPct val="0"/>
              </a:spcAft>
            </a:pPr>
            <a:endParaRPr lang="en-GB" sz="2000" b="0" kern="0" dirty="0">
              <a:solidFill>
                <a:srgbClr val="003398"/>
              </a:solidFill>
              <a:latin typeface="Century Gothic"/>
            </a:endParaRPr>
          </a:p>
          <a:p>
            <a:pPr marL="342900" lvl="0" indent="-342900" fontAlgn="base">
              <a:spcBef>
                <a:spcPct val="20000"/>
              </a:spcBef>
              <a:spcAft>
                <a:spcPct val="0"/>
              </a:spcAft>
            </a:pPr>
            <a:r>
              <a:rPr lang="en-GB" sz="2000" b="0" kern="0" dirty="0">
                <a:solidFill>
                  <a:srgbClr val="003398"/>
                </a:solidFill>
                <a:latin typeface="Century Gothic"/>
              </a:rPr>
              <a:t>Toll Free		: 0800 007 081	         </a:t>
            </a:r>
          </a:p>
          <a:p>
            <a:pPr marL="342900" lvl="0" indent="-342900" fontAlgn="base">
              <a:spcBef>
                <a:spcPct val="20000"/>
              </a:spcBef>
              <a:spcAft>
                <a:spcPct val="0"/>
              </a:spcAft>
            </a:pPr>
            <a:r>
              <a:rPr lang="en-GB" sz="2000" b="0" kern="0" dirty="0">
                <a:solidFill>
                  <a:srgbClr val="003398"/>
                </a:solidFill>
                <a:latin typeface="Century Gothic"/>
              </a:rPr>
              <a:t>E-mail:                  </a:t>
            </a:r>
            <a:r>
              <a:rPr lang="en-GB" sz="2000" b="0" kern="0" dirty="0">
                <a:solidFill>
                  <a:srgbClr val="003398"/>
                </a:solidFill>
                <a:latin typeface="Century Gothic"/>
                <a:hlinkClick r:id="rId2">
                  <a:extLst>
                    <a:ext uri="{A12FA001-AC4F-418D-AE19-62706E023703}">
                      <ahyp:hlinkClr xmlns:ahyp="http://schemas.microsoft.com/office/drawing/2018/hyperlinkcolor" val="tx"/>
                    </a:ext>
                  </a:extLst>
                </a:hlinkClick>
              </a:rPr>
              <a:t>consumer@westerncape.gov.za</a:t>
            </a:r>
            <a:r>
              <a:rPr lang="en-GB" sz="2000" b="0" kern="0" dirty="0">
                <a:solidFill>
                  <a:srgbClr val="003398"/>
                </a:solidFill>
                <a:latin typeface="Century Gothic"/>
              </a:rPr>
              <a:t> </a:t>
            </a:r>
          </a:p>
          <a:p>
            <a:endParaRPr lang="en-US" dirty="0"/>
          </a:p>
        </p:txBody>
      </p:sp>
    </p:spTree>
    <p:extLst>
      <p:ext uri="{BB962C8B-B14F-4D97-AF65-F5344CB8AC3E}">
        <p14:creationId xmlns:p14="http://schemas.microsoft.com/office/powerpoint/2010/main" val="283031213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Rv0Bmol0Qk2izE3K1YLByA"/>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Rv0Bmol0Qk2izE3K1YLByA"/>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Rv0Bmol0Qk2izE3K1YLByA"/>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Rv0Bmol0Qk2izE3K1YLByA"/>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Rv0Bmol0Qk2izE3K1YLBy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Pd9Ct1aMTE22rXjNleq0Mg"/>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pRv0Bmol0Qk2izE3K1YLByA"/>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Rv0Bmol0Qk2izE3K1YLByA"/>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pRv0Bmol0Qk2izE3K1YLByA"/>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Rv0Bmol0Qk2izE3K1YLByA"/>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pRv0Bmol0Qk2izE3K1YLByA"/>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33NfSVMHv0e5Npz.QjYF8A"/>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pRv0Bmol0Qk2izE3K1YLByA"/>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Rv0Bmol0Qk2izE3K1YLByA"/>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pRv0Bmol0Qk2izE3K1YLByA"/>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pRv0Bmol0Qk2izE3K1YLByA"/>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pRv0Bmol0Qk2izE3K1YLBy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LrzeEFIP.Ei5yEnCfpKiJg"/>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pRv0Bmol0Qk2izE3K1YLByA"/>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pRv0Bmol0Qk2izE3K1YLByA"/>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Rv0Bmol0Qk2izE3K1YLByA"/>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Rv0Bmol0Qk2izE3K1YLByA"/>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FTUOUbyN0kCIIzcNAHpeTQ"/>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Rv0Bmol0Qk2izE3K1YLByA"/>
</p:tagLst>
</file>

<file path=ppt/theme/theme1.xml><?xml version="1.0" encoding="utf-8"?>
<a:theme xmlns:a="http://schemas.openxmlformats.org/drawingml/2006/main" name="WCG-PPT Master-121022-amc">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Western Cape Government">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spPr>
      <a:bodyPr rtlCol="0" anchor="ctr"/>
      <a:lstStyle>
        <a:defPPr algn="ctr">
          <a:defRPr sz="12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chemeClr val="accent3"/>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20766</TotalTime>
  <Words>1582</Words>
  <Application>Microsoft Office PowerPoint</Application>
  <PresentationFormat>Widescreen</PresentationFormat>
  <Paragraphs>93</Paragraphs>
  <Slides>10</Slides>
  <Notes>8</Notes>
  <HiddenSlides>1</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Arial</vt:lpstr>
      <vt:lpstr>Calibri</vt:lpstr>
      <vt:lpstr>Century Gothic</vt:lpstr>
      <vt:lpstr>WCG-PPT Master-121022-amc</vt:lpstr>
      <vt:lpstr>think-cell Slide</vt:lpstr>
      <vt:lpstr>PowerPoint Presentation</vt:lpstr>
      <vt:lpstr>The Office of the Consumer Protector is on your side</vt:lpstr>
      <vt:lpstr> Handy Tips For SMME’s for Dealing With Customer Complaints </vt:lpstr>
      <vt:lpstr> Put Your Emotions Aside </vt:lpstr>
      <vt:lpstr>Show your customers that you are interested and willing to listen</vt:lpstr>
      <vt:lpstr>Validate their concern</vt:lpstr>
      <vt:lpstr> Clarify how you will address their concern</vt:lpstr>
      <vt:lpstr>After care</vt:lpstr>
      <vt:lpstr>Where to find us?</vt:lpstr>
      <vt:lpstr>PowerPoint Presentation</vt:lpstr>
    </vt:vector>
  </TitlesOfParts>
  <Company>PGWC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Hector Eliott</dc:creator>
  <cp:lastModifiedBy>October, Bjorn</cp:lastModifiedBy>
  <cp:revision>1538</cp:revision>
  <cp:lastPrinted>2019-01-28T07:09:01Z</cp:lastPrinted>
  <dcterms:created xsi:type="dcterms:W3CDTF">2017-01-19T08:56:34Z</dcterms:created>
  <dcterms:modified xsi:type="dcterms:W3CDTF">2024-05-17T10:59:21Z</dcterms:modified>
</cp:coreProperties>
</file>